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67" r:id="rId15"/>
    <p:sldId id="270" r:id="rId16"/>
    <p:sldId id="271" r:id="rId17"/>
    <p:sldId id="273" r:id="rId18"/>
    <p:sldId id="276" r:id="rId19"/>
    <p:sldId id="277" r:id="rId20"/>
    <p:sldId id="278" r:id="rId21"/>
    <p:sldId id="279" r:id="rId22"/>
    <p:sldId id="280" r:id="rId23"/>
    <p:sldId id="281" r:id="rId24"/>
    <p:sldId id="282" r:id="rId25"/>
    <p:sldId id="283" r:id="rId26"/>
    <p:sldId id="285" r:id="rId27"/>
    <p:sldId id="284"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2" d="100"/>
          <a:sy n="42" d="100"/>
        </p:scale>
        <p:origin x="-120"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BCC8E3-1279-4497-A292-3406B3D1408E}" type="datetimeFigureOut">
              <a:rPr lang="en-US" smtClean="0"/>
              <a:pPr/>
              <a:t>9/3/2008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E4808C-37D7-4135-B43F-FBD8179A190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AE4808C-37D7-4135-B43F-FBD8179A190E}"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AE4808C-37D7-4135-B43F-FBD8179A190E}"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AE4808C-37D7-4135-B43F-FBD8179A190E}"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AE4808C-37D7-4135-B43F-FBD8179A190E}"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AE4808C-37D7-4135-B43F-FBD8179A190E}"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AE4808C-37D7-4135-B43F-FBD8179A190E}"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AE4808C-37D7-4135-B43F-FBD8179A190E}"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AE4808C-37D7-4135-B43F-FBD8179A190E}"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EEB39A3-816F-4EB5-99C7-B85A91525C7E}"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EEB39A3-816F-4EB5-99C7-B85A91525C7E}"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EEB39A3-816F-4EB5-99C7-B85A91525C7E}"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AE4808C-37D7-4135-B43F-FBD8179A190E}"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EEB39A3-816F-4EB5-99C7-B85A91525C7E}"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EEB39A3-816F-4EB5-99C7-B85A91525C7E}"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EEB39A3-816F-4EB5-99C7-B85A91525C7E}"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EEB39A3-816F-4EB5-99C7-B85A91525C7E}"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EEB39A3-816F-4EB5-99C7-B85A91525C7E}"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EEB39A3-816F-4EB5-99C7-B85A91525C7E}"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AE4808C-37D7-4135-B43F-FBD8179A190E}"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EEB39A3-816F-4EB5-99C7-B85A91525C7E}" type="slidenum">
              <a:rPr lang="en-US" smtClean="0"/>
              <a:pPr/>
              <a:t>27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AE4808C-37D7-4135-B43F-FBD8179A190E}"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AE4808C-37D7-4135-B43F-FBD8179A190E}"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AE4808C-37D7-4135-B43F-FBD8179A190E}"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AE4808C-37D7-4135-B43F-FBD8179A190E}"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AE4808C-37D7-4135-B43F-FBD8179A190E}"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AE4808C-37D7-4135-B43F-FBD8179A190E}"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AE4808C-37D7-4135-B43F-FBD8179A190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FE82F3A-6CBF-4962-A77F-1B341F211B00}" type="datetimeFigureOut">
              <a:rPr lang="en-US" smtClean="0"/>
              <a:pPr/>
              <a:t>9/3/2008</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22A42CA3-460F-42B5-B806-8FA04AD778A1}"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FE82F3A-6CBF-4962-A77F-1B341F211B00}" type="datetimeFigureOut">
              <a:rPr lang="en-US" smtClean="0"/>
              <a:pPr/>
              <a:t>9/3/2008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2A42CA3-460F-42B5-B806-8FA04AD778A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FE82F3A-6CBF-4962-A77F-1B341F211B00}" type="datetimeFigureOut">
              <a:rPr lang="en-US" smtClean="0"/>
              <a:pPr/>
              <a:t>9/3/2008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2A42CA3-460F-42B5-B806-8FA04AD778A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dirty="0" smtClean="0"/>
              <a:t>Click to edit Master title style</a:t>
            </a:r>
            <a:endParaRPr kumimoji="0" lang="en-US" dirty="0"/>
          </a:p>
        </p:txBody>
      </p:sp>
      <p:sp>
        <p:nvSpPr>
          <p:cNvPr id="3" name="Content Placeholder 2"/>
          <p:cNvSpPr>
            <a:spLocks noGrp="1"/>
          </p:cNvSpPr>
          <p:nvPr>
            <p:ph idx="1"/>
          </p:nvPr>
        </p:nvSpPr>
        <p:spPr/>
        <p:txBody>
          <a:bodyPr/>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extLst/>
          </a:lstStyle>
          <a:p>
            <a:fld id="{1FE82F3A-6CBF-4962-A77F-1B341F211B00}" type="datetimeFigureOut">
              <a:rPr lang="en-US" smtClean="0"/>
              <a:pPr/>
              <a:t>9/3/2008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2A42CA3-460F-42B5-B806-8FA04AD778A1}" type="slidenum">
              <a:rPr lang="en-US" smtClean="0"/>
              <a:pPr/>
              <a:t>‹#›</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tmplLst>
          <p:tmpl lvl="1">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3">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4">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5">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FE82F3A-6CBF-4962-A77F-1B341F211B00}" type="datetimeFigureOut">
              <a:rPr lang="en-US" smtClean="0"/>
              <a:pPr/>
              <a:t>9/3/2008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2A42CA3-460F-42B5-B806-8FA04AD778A1}"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FE82F3A-6CBF-4962-A77F-1B341F211B00}" type="datetimeFigureOut">
              <a:rPr lang="en-US" smtClean="0"/>
              <a:pPr/>
              <a:t>9/3/2008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2A42CA3-460F-42B5-B806-8FA04AD778A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FE82F3A-6CBF-4962-A77F-1B341F211B00}" type="datetimeFigureOut">
              <a:rPr lang="en-US" smtClean="0"/>
              <a:pPr/>
              <a:t>9/3/2008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2A42CA3-460F-42B5-B806-8FA04AD778A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FE82F3A-6CBF-4962-A77F-1B341F211B00}" type="datetimeFigureOut">
              <a:rPr lang="en-US" smtClean="0"/>
              <a:pPr/>
              <a:t>9/3/2008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2A42CA3-460F-42B5-B806-8FA04AD778A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FE82F3A-6CBF-4962-A77F-1B341F211B00}" type="datetimeFigureOut">
              <a:rPr lang="en-US" smtClean="0"/>
              <a:pPr/>
              <a:t>9/3/2008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2A42CA3-460F-42B5-B806-8FA04AD778A1}"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FE82F3A-6CBF-4962-A77F-1B341F211B00}" type="datetimeFigureOut">
              <a:rPr lang="en-US" smtClean="0"/>
              <a:pPr/>
              <a:t>9/3/2008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2A42CA3-460F-42B5-B806-8FA04AD778A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FE82F3A-6CBF-4962-A77F-1B341F211B00}" type="datetimeFigureOut">
              <a:rPr lang="en-US" smtClean="0"/>
              <a:pPr/>
              <a:t>9/3/2008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2A42CA3-460F-42B5-B806-8FA04AD778A1}"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FE82F3A-6CBF-4962-A77F-1B341F211B00}" type="datetimeFigureOut">
              <a:rPr lang="en-US" smtClean="0"/>
              <a:pPr/>
              <a:t>9/3/2008</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2A42CA3-460F-42B5-B806-8FA04AD778A1}"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clackamasmiddlecollege.org/"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ameena.wikispaces.com/"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1.bin"/></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clackamasmiddlecollege.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ameena.wikispaces.com/"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Welcome to geometry</a:t>
            </a:r>
            <a:endParaRPr lang="en-US" dirty="0"/>
          </a:p>
        </p:txBody>
      </p:sp>
      <p:sp>
        <p:nvSpPr>
          <p:cNvPr id="3" name="Subtitle 2"/>
          <p:cNvSpPr>
            <a:spLocks noGrp="1"/>
          </p:cNvSpPr>
          <p:nvPr>
            <p:ph type="subTitle" idx="1"/>
          </p:nvPr>
        </p:nvSpPr>
        <p:spPr/>
        <p:txBody>
          <a:bodyPr/>
          <a:lstStyle/>
          <a:p>
            <a:r>
              <a:rPr lang="en-US" dirty="0" smtClean="0"/>
              <a:t>September 3, 2008</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Mathematical Problem Solving</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Conceptual Understanding: Select, apply, and translate among mathematical representations to solve problems.</a:t>
            </a:r>
          </a:p>
          <a:p>
            <a:r>
              <a:rPr lang="en-US" dirty="0" smtClean="0"/>
              <a:t>Processes and Strategies:	Apply and adapt a variety of appropriate strategies to solve problems.</a:t>
            </a:r>
          </a:p>
          <a:p>
            <a:r>
              <a:rPr lang="en-US" dirty="0" smtClean="0"/>
              <a:t>Communication: Communicate mathematical thinking coherently and clearly. Use the language of mathematics to express mathematical ideas precisely.</a:t>
            </a:r>
          </a:p>
          <a:p>
            <a:r>
              <a:rPr lang="en-US" dirty="0" smtClean="0"/>
              <a:t>Accuracy: Accurately solve problems that arise in mathematics and other contexts.</a:t>
            </a:r>
          </a:p>
          <a:p>
            <a:r>
              <a:rPr lang="en-US" dirty="0" smtClean="0"/>
              <a:t>Verification: Monitor and reflect on the process of mathematical problem solving.</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Reading/Writing/Speaking Skills</a:t>
            </a:r>
            <a:endParaRPr lang="en-US" dirty="0"/>
          </a:p>
        </p:txBody>
      </p:sp>
      <p:sp>
        <p:nvSpPr>
          <p:cNvPr id="3" name="Content Placeholder 2"/>
          <p:cNvSpPr>
            <a:spLocks noGrp="1"/>
          </p:cNvSpPr>
          <p:nvPr>
            <p:ph idx="1"/>
          </p:nvPr>
        </p:nvSpPr>
        <p:spPr/>
        <p:txBody>
          <a:bodyPr/>
          <a:lstStyle/>
          <a:p>
            <a:r>
              <a:rPr lang="en-US" dirty="0" smtClean="0"/>
              <a:t>These areas will also be addressed in this class.</a:t>
            </a:r>
          </a:p>
          <a:p>
            <a:r>
              <a:rPr lang="en-US" dirty="0" smtClean="0"/>
              <a:t>Refer to the syllabus for details.</a:t>
            </a: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Student Responsibilities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As a student of CMC, I expect you to adhere to the policies of the school, as outlined by the Student Handbook (located on the website).  You are responsible for the assignments in this class and to communicate any questions, comments or concerns you have to me.  Acceptable means of communication include an appointment, e-mail, voicemail or through online discussion forums/blogs.  Use of correct grammar and punctuation is required in all written communications.  </a:t>
            </a:r>
          </a:p>
          <a:p>
            <a:r>
              <a:rPr lang="en-US" dirty="0" smtClean="0"/>
              <a:t>Plagiarism, cheating and collusion are prohibited at CMC.  Students who fail to observe these standards are subject to disciplinary action.  Please refer to the CMC Student Handbook for further definitions and consequences of these behaviors, available at: </a:t>
            </a:r>
            <a:r>
              <a:rPr lang="en-US" u="sng" dirty="0" smtClean="0">
                <a:hlinkClick r:id="rId3"/>
              </a:rPr>
              <a:t>www.clackamasmiddlecollege.org</a:t>
            </a:r>
            <a:endParaRPr lang="en-US" dirty="0" smtClean="0"/>
          </a:p>
          <a:p>
            <a:pPr>
              <a:buNone/>
            </a:pP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policies</a:t>
            </a:r>
            <a:endParaRPr lang="en-US" dirty="0"/>
          </a:p>
        </p:txBody>
      </p:sp>
      <p:sp>
        <p:nvSpPr>
          <p:cNvPr id="3" name="Content Placeholder 2"/>
          <p:cNvSpPr>
            <a:spLocks noGrp="1"/>
          </p:cNvSpPr>
          <p:nvPr>
            <p:ph idx="1"/>
          </p:nvPr>
        </p:nvSpPr>
        <p:spPr/>
        <p:txBody>
          <a:bodyPr>
            <a:normAutofit fontScale="62500" lnSpcReduction="20000"/>
          </a:bodyPr>
          <a:lstStyle/>
          <a:p>
            <a:r>
              <a:rPr lang="en-US" b="1" dirty="0" smtClean="0"/>
              <a:t>Attendance:</a:t>
            </a:r>
            <a:r>
              <a:rPr lang="en-US" dirty="0" smtClean="0"/>
              <a:t>  Attending class daily will impact a student’s opportunity to learn in a positive manner and should result in mastery of skills, benchmarks and standards mentioned above.</a:t>
            </a:r>
          </a:p>
          <a:p>
            <a:r>
              <a:rPr lang="en-US" b="1" dirty="0" smtClean="0"/>
              <a:t>Class participation: </a:t>
            </a:r>
            <a:r>
              <a:rPr lang="en-US" dirty="0" smtClean="0"/>
              <a:t>Class participation will result in a greater understanding of the subject matter and will help in skill development.  This includes classroom or online discussions, group work, project or other participation requirements that impact student’s opportunity to learn.</a:t>
            </a:r>
            <a:r>
              <a:rPr lang="en-US" b="1" dirty="0" smtClean="0"/>
              <a:t> </a:t>
            </a:r>
            <a:endParaRPr lang="en-US" dirty="0" smtClean="0"/>
          </a:p>
          <a:p>
            <a:r>
              <a:rPr lang="en-US" b="1" dirty="0" smtClean="0"/>
              <a:t>Use of Electronic Devices:  </a:t>
            </a:r>
            <a:r>
              <a:rPr lang="en-US" dirty="0" smtClean="0"/>
              <a:t>Cell phones, iPods and other relevant or irrelevant electronic devices are not to interfere with the learning environment unless these electronic devices are being used for a class assignment.  The instructor reserves the right to take any devices that pose a problem.  If a device is taken, then it will be returned in a timely fashion with a discussion about classroom expectations.  If problem persists then disciplinary action may be taken.  </a:t>
            </a:r>
          </a:p>
          <a:p>
            <a:r>
              <a:rPr lang="en-US" b="1" dirty="0" smtClean="0"/>
              <a:t>Other Policies:  </a:t>
            </a:r>
            <a:r>
              <a:rPr lang="en-US" dirty="0" smtClean="0"/>
              <a:t>Refer to the CMC Student Handbook</a:t>
            </a:r>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Instructor Responsibilities</a:t>
            </a:r>
            <a:r>
              <a:rPr lang="en-US" dirty="0" smtClean="0"/>
              <a:t> </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As your instructor, I commit to communicating openly and frequently with you about this class.  I will maintain a professional, safe learning environment adhering to the policies of CMC.  You can expect a reply to communication, be it via e-mail, through online discussions, voicemail or in person, within 24-48 business hours.</a:t>
            </a:r>
          </a:p>
          <a:p>
            <a:r>
              <a:rPr lang="en-US" b="1" dirty="0" smtClean="0"/>
              <a:t>Syllabus Changes:  </a:t>
            </a:r>
            <a:r>
              <a:rPr lang="en-US" dirty="0" smtClean="0"/>
              <a:t>As your instructor, I retain the right to make changes based on the timeline of the class, feedback from learners and/or logistical issues and will inform you as soon as a change is made.</a:t>
            </a:r>
          </a:p>
          <a:p>
            <a:pPr>
              <a:buNone/>
            </a:pPr>
            <a:endParaRPr lang="en-US" dirty="0" smtClean="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Grading</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Grading Policy</a:t>
            </a:r>
            <a:r>
              <a:rPr lang="en-US" dirty="0" smtClean="0"/>
              <a:t>:  </a:t>
            </a:r>
          </a:p>
          <a:p>
            <a:pPr lvl="1"/>
            <a:r>
              <a:rPr lang="en-US" dirty="0" smtClean="0"/>
              <a:t>Assignments = 30%</a:t>
            </a:r>
          </a:p>
          <a:p>
            <a:pPr lvl="1"/>
            <a:r>
              <a:rPr lang="en-US" dirty="0" smtClean="0"/>
              <a:t>Applications = 40%</a:t>
            </a:r>
          </a:p>
          <a:p>
            <a:pPr lvl="1"/>
            <a:r>
              <a:rPr lang="en-US" dirty="0" smtClean="0"/>
              <a:t>Tests = 30%</a:t>
            </a:r>
          </a:p>
          <a:p>
            <a:r>
              <a:rPr lang="en-US" b="1" dirty="0" smtClean="0"/>
              <a:t>Grading Scale:</a:t>
            </a:r>
            <a:r>
              <a:rPr lang="en-US" dirty="0" smtClean="0"/>
              <a:t> </a:t>
            </a:r>
          </a:p>
          <a:p>
            <a:pPr lvl="1"/>
            <a:r>
              <a:rPr lang="en-US" dirty="0" smtClean="0"/>
              <a:t>90-100 = A</a:t>
            </a:r>
          </a:p>
          <a:p>
            <a:pPr lvl="1"/>
            <a:r>
              <a:rPr lang="en-US" dirty="0" smtClean="0"/>
              <a:t>80-89 = B</a:t>
            </a:r>
          </a:p>
          <a:p>
            <a:pPr lvl="1"/>
            <a:r>
              <a:rPr lang="en-US" dirty="0" smtClean="0"/>
              <a:t>70-79 = C</a:t>
            </a:r>
          </a:p>
          <a:p>
            <a:pPr lvl="1"/>
            <a:r>
              <a:rPr lang="en-US" dirty="0" smtClean="0"/>
              <a:t>60-69 = D</a:t>
            </a:r>
          </a:p>
          <a:p>
            <a:pPr lvl="1"/>
            <a:r>
              <a:rPr lang="en-US" dirty="0" smtClean="0"/>
              <a:t>50-59 = F</a:t>
            </a:r>
          </a:p>
          <a:p>
            <a:endParaRPr lang="en-US" dirty="0" smtClean="0"/>
          </a:p>
          <a:p>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Course Topics</a:t>
            </a:r>
            <a:endParaRPr lang="en-US" dirty="0"/>
          </a:p>
        </p:txBody>
      </p:sp>
      <p:sp>
        <p:nvSpPr>
          <p:cNvPr id="3" name="Content Placeholder 2"/>
          <p:cNvSpPr>
            <a:spLocks noGrp="1"/>
          </p:cNvSpPr>
          <p:nvPr>
            <p:ph idx="1"/>
          </p:nvPr>
        </p:nvSpPr>
        <p:spPr/>
        <p:txBody>
          <a:bodyPr>
            <a:normAutofit fontScale="62500" lnSpcReduction="20000"/>
          </a:bodyPr>
          <a:lstStyle/>
          <a:p>
            <a:pPr lvl="0"/>
            <a:r>
              <a:rPr lang="en-US" dirty="0" smtClean="0"/>
              <a:t>Transformations (reflection, rotation, translation, dilation) and symmetry</a:t>
            </a:r>
          </a:p>
          <a:p>
            <a:pPr lvl="0"/>
            <a:r>
              <a:rPr lang="en-US" dirty="0" smtClean="0"/>
              <a:t>Relationships between figures (such as similarity and congruence)</a:t>
            </a:r>
          </a:p>
          <a:p>
            <a:pPr lvl="0"/>
            <a:r>
              <a:rPr lang="en-US" dirty="0" smtClean="0"/>
              <a:t>Properties of plane figures (such as equal or perpendicular sides or diagonals)</a:t>
            </a:r>
          </a:p>
          <a:p>
            <a:pPr lvl="0"/>
            <a:r>
              <a:rPr lang="en-US" dirty="0" smtClean="0"/>
              <a:t>Measurements of plane figures (such as area, perimeter, and angle measure)</a:t>
            </a:r>
          </a:p>
          <a:p>
            <a:pPr lvl="0"/>
            <a:r>
              <a:rPr lang="en-US" dirty="0" smtClean="0"/>
              <a:t>Measurements of three-dimensional shapes (such as volume and surface area)</a:t>
            </a:r>
          </a:p>
          <a:p>
            <a:pPr lvl="0"/>
            <a:r>
              <a:rPr lang="en-US" dirty="0" smtClean="0"/>
              <a:t>Tools for analyzing and measuring shapes (such as the Pythagorean Theorem,</a:t>
            </a:r>
          </a:p>
          <a:p>
            <a:r>
              <a:rPr lang="en-US" dirty="0" smtClean="0"/>
              <a:t>trigonometric ratios, the Laws of Sines and Cosines, and coordinate geometry)</a:t>
            </a:r>
          </a:p>
          <a:p>
            <a:pPr lvl="0"/>
            <a:r>
              <a:rPr lang="en-US" dirty="0" smtClean="0"/>
              <a:t>Investigation and proof (having found patterns, students conjecture and prove)</a:t>
            </a:r>
          </a:p>
          <a:p>
            <a:pPr lvl="0"/>
            <a:r>
              <a:rPr lang="en-US" dirty="0" smtClean="0"/>
              <a:t>Geometric construction (with compass and straightedge)</a:t>
            </a:r>
          </a:p>
          <a:p>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geometry?</a:t>
            </a:r>
            <a:endParaRPr lang="en-US" dirty="0"/>
          </a:p>
        </p:txBody>
      </p:sp>
      <p:sp>
        <p:nvSpPr>
          <p:cNvPr id="3" name="Content Placeholder 2"/>
          <p:cNvSpPr>
            <a:spLocks noGrp="1"/>
          </p:cNvSpPr>
          <p:nvPr>
            <p:ph idx="1"/>
          </p:nvPr>
        </p:nvSpPr>
        <p:spPr/>
        <p:txBody>
          <a:bodyPr/>
          <a:lstStyle/>
          <a:p>
            <a:r>
              <a:rPr lang="en-US" dirty="0" smtClean="0"/>
              <a:t>The word geometry derives from the Greek words geo (earth) and </a:t>
            </a:r>
            <a:r>
              <a:rPr lang="en-US" dirty="0" err="1" smtClean="0"/>
              <a:t>metria</a:t>
            </a:r>
            <a:r>
              <a:rPr lang="en-US" dirty="0"/>
              <a:t> </a:t>
            </a:r>
            <a:r>
              <a:rPr lang="en-US" dirty="0" smtClean="0"/>
              <a:t>(measure).</a:t>
            </a:r>
          </a:p>
          <a:p>
            <a:r>
              <a:rPr lang="en-US" dirty="0" smtClean="0"/>
              <a:t>Essentially, geometry is the study of spatial relationships.</a:t>
            </a:r>
          </a:p>
          <a:p>
            <a:r>
              <a:rPr lang="en-US" dirty="0" smtClean="0"/>
              <a:t>We will be studying mainly two-dimensional geometry in this course.</a:t>
            </a:r>
          </a:p>
          <a:p>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 about daily work</a:t>
            </a:r>
            <a:endParaRPr lang="en-US" dirty="0"/>
          </a:p>
        </p:txBody>
      </p:sp>
      <p:sp>
        <p:nvSpPr>
          <p:cNvPr id="3" name="Content Placeholder 2"/>
          <p:cNvSpPr>
            <a:spLocks noGrp="1"/>
          </p:cNvSpPr>
          <p:nvPr>
            <p:ph idx="1"/>
          </p:nvPr>
        </p:nvSpPr>
        <p:spPr/>
        <p:txBody>
          <a:bodyPr/>
          <a:lstStyle/>
          <a:p>
            <a:r>
              <a:rPr lang="en-US" dirty="0" smtClean="0"/>
              <a:t>Daily work is due two days after it is assigned.</a:t>
            </a:r>
          </a:p>
          <a:p>
            <a:r>
              <a:rPr lang="en-US" dirty="0" smtClean="0"/>
              <a:t>You </a:t>
            </a:r>
            <a:r>
              <a:rPr lang="en-US" dirty="0" smtClean="0"/>
              <a:t>will have time to work on daily work in class.</a:t>
            </a:r>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 about </a:t>
            </a:r>
            <a:r>
              <a:rPr lang="en-US" dirty="0" smtClean="0"/>
              <a:t>tests</a:t>
            </a:r>
            <a:endParaRPr lang="en-US" dirty="0"/>
          </a:p>
        </p:txBody>
      </p:sp>
      <p:sp>
        <p:nvSpPr>
          <p:cNvPr id="3" name="Content Placeholder 2"/>
          <p:cNvSpPr>
            <a:spLocks noGrp="1"/>
          </p:cNvSpPr>
          <p:nvPr>
            <p:ph idx="1"/>
          </p:nvPr>
        </p:nvSpPr>
        <p:spPr/>
        <p:txBody>
          <a:bodyPr/>
          <a:lstStyle/>
          <a:p>
            <a:r>
              <a:rPr lang="en-US" dirty="0" smtClean="0"/>
              <a:t>They </a:t>
            </a:r>
            <a:r>
              <a:rPr lang="en-US" dirty="0" smtClean="0"/>
              <a:t>will generally be 25 questions.</a:t>
            </a:r>
          </a:p>
          <a:p>
            <a:r>
              <a:rPr lang="en-US" dirty="0" smtClean="0"/>
              <a:t>You will be allowed a note card for tests.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Instructor Information</a:t>
            </a:r>
            <a:endParaRPr lang="en-US" dirty="0"/>
          </a:p>
        </p:txBody>
      </p:sp>
      <p:sp>
        <p:nvSpPr>
          <p:cNvPr id="3" name="Content Placeholder 2"/>
          <p:cNvSpPr>
            <a:spLocks noGrp="1"/>
          </p:cNvSpPr>
          <p:nvPr>
            <p:ph idx="1"/>
          </p:nvPr>
        </p:nvSpPr>
        <p:spPr/>
        <p:txBody>
          <a:bodyPr/>
          <a:lstStyle/>
          <a:p>
            <a:r>
              <a:rPr lang="en-US" b="1" dirty="0" smtClean="0"/>
              <a:t>Instructor</a:t>
            </a:r>
            <a:r>
              <a:rPr lang="en-US" dirty="0" smtClean="0"/>
              <a:t>: Ameena Amdahl-Mason	</a:t>
            </a:r>
          </a:p>
          <a:p>
            <a:r>
              <a:rPr lang="en-US" b="1" dirty="0" smtClean="0"/>
              <a:t>Telephone</a:t>
            </a:r>
            <a:r>
              <a:rPr lang="en-US" dirty="0" smtClean="0"/>
              <a:t>: 503-518-5925  </a:t>
            </a:r>
          </a:p>
          <a:p>
            <a:r>
              <a:rPr lang="en-US" b="1" dirty="0" smtClean="0"/>
              <a:t>Email</a:t>
            </a:r>
            <a:r>
              <a:rPr lang="en-US" dirty="0" smtClean="0"/>
              <a:t>: amdahl-masona@nclack.k12.or.us</a:t>
            </a:r>
          </a:p>
          <a:p>
            <a:r>
              <a:rPr lang="en-US" b="1" dirty="0" smtClean="0"/>
              <a:t>Office Hours</a:t>
            </a:r>
            <a:r>
              <a:rPr lang="en-US" dirty="0" smtClean="0"/>
              <a:t>: 7:45-9:15am/2:45-3:45pm or by arrangement</a:t>
            </a:r>
          </a:p>
          <a:p>
            <a:endParaRPr lang="en-US" dirty="0"/>
          </a:p>
        </p:txBody>
      </p:sp>
      <p:sp>
        <p:nvSpPr>
          <p:cNvPr id="4" name="SMARTPenAnnotation70"/>
          <p:cNvSpPr/>
          <p:nvPr/>
        </p:nvSpPr>
        <p:spPr>
          <a:xfrm>
            <a:off x="3019822" y="4446327"/>
            <a:ext cx="374888" cy="399973"/>
          </a:xfrm>
          <a:custGeom>
            <a:avLst/>
            <a:gdLst/>
            <a:ahLst/>
            <a:cxnLst/>
            <a:rect l="0" t="0" r="0" b="0"/>
            <a:pathLst>
              <a:path w="374888" h="399973">
                <a:moveTo>
                  <a:pt x="306307" y="79952"/>
                </a:moveTo>
                <a:lnTo>
                  <a:pt x="300240" y="79952"/>
                </a:lnTo>
                <a:lnTo>
                  <a:pt x="298452" y="78682"/>
                </a:lnTo>
                <a:lnTo>
                  <a:pt x="297261" y="76566"/>
                </a:lnTo>
                <a:lnTo>
                  <a:pt x="295937" y="70827"/>
                </a:lnTo>
                <a:lnTo>
                  <a:pt x="295348" y="64044"/>
                </a:lnTo>
                <a:lnTo>
                  <a:pt x="293921" y="60456"/>
                </a:lnTo>
                <a:lnTo>
                  <a:pt x="285845" y="49340"/>
                </a:lnTo>
                <a:lnTo>
                  <a:pt x="275126" y="37593"/>
                </a:lnTo>
                <a:lnTo>
                  <a:pt x="274090" y="36473"/>
                </a:lnTo>
                <a:lnTo>
                  <a:pt x="273399" y="34456"/>
                </a:lnTo>
                <a:lnTo>
                  <a:pt x="272632" y="28828"/>
                </a:lnTo>
                <a:lnTo>
                  <a:pt x="269887" y="25550"/>
                </a:lnTo>
                <a:lnTo>
                  <a:pt x="260064" y="18520"/>
                </a:lnTo>
                <a:lnTo>
                  <a:pt x="250618" y="11162"/>
                </a:lnTo>
                <a:lnTo>
                  <a:pt x="246321" y="7422"/>
                </a:lnTo>
                <a:lnTo>
                  <a:pt x="240917" y="4929"/>
                </a:lnTo>
                <a:lnTo>
                  <a:pt x="234774" y="3267"/>
                </a:lnTo>
                <a:lnTo>
                  <a:pt x="228138" y="2159"/>
                </a:lnTo>
                <a:lnTo>
                  <a:pt x="219905" y="1420"/>
                </a:lnTo>
                <a:lnTo>
                  <a:pt x="210606" y="927"/>
                </a:lnTo>
                <a:lnTo>
                  <a:pt x="186088" y="234"/>
                </a:lnTo>
                <a:lnTo>
                  <a:pt x="166426" y="0"/>
                </a:lnTo>
                <a:lnTo>
                  <a:pt x="162253" y="1251"/>
                </a:lnTo>
                <a:lnTo>
                  <a:pt x="154230" y="6027"/>
                </a:lnTo>
                <a:lnTo>
                  <a:pt x="130438" y="21925"/>
                </a:lnTo>
                <a:lnTo>
                  <a:pt x="123021" y="27297"/>
                </a:lnTo>
                <a:lnTo>
                  <a:pt x="111394" y="36654"/>
                </a:lnTo>
                <a:lnTo>
                  <a:pt x="101992" y="48431"/>
                </a:lnTo>
                <a:lnTo>
                  <a:pt x="97708" y="55128"/>
                </a:lnTo>
                <a:lnTo>
                  <a:pt x="86173" y="65956"/>
                </a:lnTo>
                <a:lnTo>
                  <a:pt x="79541" y="70622"/>
                </a:lnTo>
                <a:lnTo>
                  <a:pt x="68786" y="82579"/>
                </a:lnTo>
                <a:lnTo>
                  <a:pt x="64140" y="89323"/>
                </a:lnTo>
                <a:lnTo>
                  <a:pt x="58502" y="100170"/>
                </a:lnTo>
                <a:lnTo>
                  <a:pt x="52204" y="113750"/>
                </a:lnTo>
                <a:lnTo>
                  <a:pt x="39703" y="141964"/>
                </a:lnTo>
                <a:lnTo>
                  <a:pt x="29913" y="162970"/>
                </a:lnTo>
                <a:lnTo>
                  <a:pt x="25525" y="175937"/>
                </a:lnTo>
                <a:lnTo>
                  <a:pt x="21329" y="190932"/>
                </a:lnTo>
                <a:lnTo>
                  <a:pt x="17262" y="207279"/>
                </a:lnTo>
                <a:lnTo>
                  <a:pt x="13281" y="228337"/>
                </a:lnTo>
                <a:lnTo>
                  <a:pt x="5470" y="278827"/>
                </a:lnTo>
                <a:lnTo>
                  <a:pt x="1152" y="311428"/>
                </a:lnTo>
                <a:lnTo>
                  <a:pt x="0" y="321899"/>
                </a:lnTo>
                <a:lnTo>
                  <a:pt x="503" y="332690"/>
                </a:lnTo>
                <a:lnTo>
                  <a:pt x="2108" y="343694"/>
                </a:lnTo>
                <a:lnTo>
                  <a:pt x="4448" y="354841"/>
                </a:lnTo>
                <a:lnTo>
                  <a:pt x="6008" y="363541"/>
                </a:lnTo>
                <a:lnTo>
                  <a:pt x="7048" y="370611"/>
                </a:lnTo>
                <a:lnTo>
                  <a:pt x="7741" y="376595"/>
                </a:lnTo>
                <a:lnTo>
                  <a:pt x="9473" y="381854"/>
                </a:lnTo>
                <a:lnTo>
                  <a:pt x="16709" y="394054"/>
                </a:lnTo>
                <a:lnTo>
                  <a:pt x="18847" y="397353"/>
                </a:lnTo>
                <a:lnTo>
                  <a:pt x="20687" y="398233"/>
                </a:lnTo>
                <a:lnTo>
                  <a:pt x="26119" y="399210"/>
                </a:lnTo>
                <a:lnTo>
                  <a:pt x="36316" y="399761"/>
                </a:lnTo>
                <a:lnTo>
                  <a:pt x="47382" y="399924"/>
                </a:lnTo>
                <a:lnTo>
                  <a:pt x="58703" y="399972"/>
                </a:lnTo>
                <a:lnTo>
                  <a:pt x="62498" y="398709"/>
                </a:lnTo>
                <a:lnTo>
                  <a:pt x="70101" y="393919"/>
                </a:lnTo>
                <a:lnTo>
                  <a:pt x="81522" y="384082"/>
                </a:lnTo>
                <a:lnTo>
                  <a:pt x="92949" y="373124"/>
                </a:lnTo>
                <a:lnTo>
                  <a:pt x="100568" y="362227"/>
                </a:lnTo>
                <a:lnTo>
                  <a:pt x="108188" y="350188"/>
                </a:lnTo>
                <a:lnTo>
                  <a:pt x="115808" y="340604"/>
                </a:lnTo>
                <a:lnTo>
                  <a:pt x="126814" y="328724"/>
                </a:lnTo>
                <a:lnTo>
                  <a:pt x="133305" y="322000"/>
                </a:lnTo>
                <a:lnTo>
                  <a:pt x="138903" y="311168"/>
                </a:lnTo>
                <a:lnTo>
                  <a:pt x="143904" y="297596"/>
                </a:lnTo>
                <a:lnTo>
                  <a:pt x="148509" y="282198"/>
                </a:lnTo>
                <a:lnTo>
                  <a:pt x="154118" y="269393"/>
                </a:lnTo>
                <a:lnTo>
                  <a:pt x="160398" y="258316"/>
                </a:lnTo>
                <a:lnTo>
                  <a:pt x="167124" y="248391"/>
                </a:lnTo>
                <a:lnTo>
                  <a:pt x="171609" y="239235"/>
                </a:lnTo>
                <a:lnTo>
                  <a:pt x="174598" y="230591"/>
                </a:lnTo>
                <a:lnTo>
                  <a:pt x="176592" y="222288"/>
                </a:lnTo>
                <a:lnTo>
                  <a:pt x="179190" y="214213"/>
                </a:lnTo>
                <a:lnTo>
                  <a:pt x="182193" y="206289"/>
                </a:lnTo>
                <a:lnTo>
                  <a:pt x="185464" y="198467"/>
                </a:lnTo>
                <a:lnTo>
                  <a:pt x="190185" y="188172"/>
                </a:lnTo>
                <a:lnTo>
                  <a:pt x="202204" y="163187"/>
                </a:lnTo>
                <a:lnTo>
                  <a:pt x="207696" y="149412"/>
                </a:lnTo>
                <a:lnTo>
                  <a:pt x="212626" y="135149"/>
                </a:lnTo>
                <a:lnTo>
                  <a:pt x="217183" y="120560"/>
                </a:lnTo>
                <a:lnTo>
                  <a:pt x="220222" y="108294"/>
                </a:lnTo>
                <a:lnTo>
                  <a:pt x="222247" y="97577"/>
                </a:lnTo>
                <a:lnTo>
                  <a:pt x="223597" y="87892"/>
                </a:lnTo>
                <a:lnTo>
                  <a:pt x="225767" y="78896"/>
                </a:lnTo>
                <a:lnTo>
                  <a:pt x="228484" y="70358"/>
                </a:lnTo>
                <a:lnTo>
                  <a:pt x="237186" y="47108"/>
                </a:lnTo>
                <a:lnTo>
                  <a:pt x="238637" y="46626"/>
                </a:lnTo>
                <a:lnTo>
                  <a:pt x="243635" y="46091"/>
                </a:lnTo>
                <a:lnTo>
                  <a:pt x="245476" y="47218"/>
                </a:lnTo>
                <a:lnTo>
                  <a:pt x="246703" y="49240"/>
                </a:lnTo>
                <a:lnTo>
                  <a:pt x="247521" y="51857"/>
                </a:lnTo>
                <a:lnTo>
                  <a:pt x="248067" y="57412"/>
                </a:lnTo>
                <a:lnTo>
                  <a:pt x="248430" y="64926"/>
                </a:lnTo>
                <a:lnTo>
                  <a:pt x="248835" y="83434"/>
                </a:lnTo>
                <a:lnTo>
                  <a:pt x="249115" y="131493"/>
                </a:lnTo>
                <a:lnTo>
                  <a:pt x="250399" y="139713"/>
                </a:lnTo>
                <a:lnTo>
                  <a:pt x="252525" y="147733"/>
                </a:lnTo>
                <a:lnTo>
                  <a:pt x="255212" y="155619"/>
                </a:lnTo>
                <a:lnTo>
                  <a:pt x="257005" y="163417"/>
                </a:lnTo>
                <a:lnTo>
                  <a:pt x="258199" y="171155"/>
                </a:lnTo>
                <a:lnTo>
                  <a:pt x="258995" y="178855"/>
                </a:lnTo>
                <a:lnTo>
                  <a:pt x="263266" y="207729"/>
                </a:lnTo>
                <a:lnTo>
                  <a:pt x="266184" y="226097"/>
                </a:lnTo>
                <a:lnTo>
                  <a:pt x="268128" y="240882"/>
                </a:lnTo>
                <a:lnTo>
                  <a:pt x="269425" y="253279"/>
                </a:lnTo>
                <a:lnTo>
                  <a:pt x="270289" y="264083"/>
                </a:lnTo>
                <a:lnTo>
                  <a:pt x="272135" y="272556"/>
                </a:lnTo>
                <a:lnTo>
                  <a:pt x="274636" y="279475"/>
                </a:lnTo>
                <a:lnTo>
                  <a:pt x="287774" y="305772"/>
                </a:lnTo>
                <a:lnTo>
                  <a:pt x="291721" y="317053"/>
                </a:lnTo>
                <a:lnTo>
                  <a:pt x="292773" y="321840"/>
                </a:lnTo>
                <a:lnTo>
                  <a:pt x="297329" y="330544"/>
                </a:lnTo>
                <a:lnTo>
                  <a:pt x="300322" y="334644"/>
                </a:lnTo>
                <a:lnTo>
                  <a:pt x="310420" y="342585"/>
                </a:lnTo>
                <a:lnTo>
                  <a:pt x="325464" y="351964"/>
                </a:lnTo>
                <a:lnTo>
                  <a:pt x="334295" y="353247"/>
                </a:lnTo>
                <a:lnTo>
                  <a:pt x="340206" y="353588"/>
                </a:lnTo>
                <a:lnTo>
                  <a:pt x="345416" y="352546"/>
                </a:lnTo>
                <a:lnTo>
                  <a:pt x="354593" y="348002"/>
                </a:lnTo>
                <a:lnTo>
                  <a:pt x="362904" y="338362"/>
                </a:lnTo>
                <a:lnTo>
                  <a:pt x="374887" y="31998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71"/>
          <p:cNvSpPr/>
          <p:nvPr/>
        </p:nvSpPr>
        <p:spPr>
          <a:xfrm>
            <a:off x="3474720" y="4417494"/>
            <a:ext cx="422378" cy="409782"/>
          </a:xfrm>
          <a:custGeom>
            <a:avLst/>
            <a:gdLst/>
            <a:ahLst/>
            <a:cxnLst/>
            <a:rect l="0" t="0" r="0" b="0"/>
            <a:pathLst>
              <a:path w="422378" h="409782">
                <a:moveTo>
                  <a:pt x="0" y="74495"/>
                </a:moveTo>
                <a:lnTo>
                  <a:pt x="0" y="80564"/>
                </a:lnTo>
                <a:lnTo>
                  <a:pt x="1270" y="82351"/>
                </a:lnTo>
                <a:lnTo>
                  <a:pt x="3386" y="83542"/>
                </a:lnTo>
                <a:lnTo>
                  <a:pt x="6067" y="84337"/>
                </a:lnTo>
                <a:lnTo>
                  <a:pt x="9125" y="87406"/>
                </a:lnTo>
                <a:lnTo>
                  <a:pt x="15909" y="97590"/>
                </a:lnTo>
                <a:lnTo>
                  <a:pt x="18226" y="103862"/>
                </a:lnTo>
                <a:lnTo>
                  <a:pt x="19770" y="110583"/>
                </a:lnTo>
                <a:lnTo>
                  <a:pt x="20800" y="117604"/>
                </a:lnTo>
                <a:lnTo>
                  <a:pt x="22757" y="124824"/>
                </a:lnTo>
                <a:lnTo>
                  <a:pt x="25331" y="132178"/>
                </a:lnTo>
                <a:lnTo>
                  <a:pt x="28317" y="139621"/>
                </a:lnTo>
                <a:lnTo>
                  <a:pt x="31635" y="151277"/>
                </a:lnTo>
                <a:lnTo>
                  <a:pt x="33110" y="163230"/>
                </a:lnTo>
                <a:lnTo>
                  <a:pt x="33503" y="171752"/>
                </a:lnTo>
                <a:lnTo>
                  <a:pt x="33765" y="181243"/>
                </a:lnTo>
                <a:lnTo>
                  <a:pt x="35210" y="193921"/>
                </a:lnTo>
                <a:lnTo>
                  <a:pt x="37443" y="208722"/>
                </a:lnTo>
                <a:lnTo>
                  <a:pt x="40202" y="224940"/>
                </a:lnTo>
                <a:lnTo>
                  <a:pt x="40771" y="247182"/>
                </a:lnTo>
                <a:lnTo>
                  <a:pt x="39881" y="273440"/>
                </a:lnTo>
                <a:lnTo>
                  <a:pt x="36774" y="324205"/>
                </a:lnTo>
                <a:lnTo>
                  <a:pt x="35394" y="355234"/>
                </a:lnTo>
                <a:lnTo>
                  <a:pt x="34318" y="404299"/>
                </a:lnTo>
                <a:lnTo>
                  <a:pt x="34290" y="342044"/>
                </a:lnTo>
                <a:lnTo>
                  <a:pt x="35559" y="327791"/>
                </a:lnTo>
                <a:lnTo>
                  <a:pt x="40358" y="288248"/>
                </a:lnTo>
                <a:lnTo>
                  <a:pt x="45955" y="261447"/>
                </a:lnTo>
                <a:lnTo>
                  <a:pt x="53496" y="230880"/>
                </a:lnTo>
                <a:lnTo>
                  <a:pt x="62334" y="197802"/>
                </a:lnTo>
                <a:lnTo>
                  <a:pt x="69496" y="173209"/>
                </a:lnTo>
                <a:lnTo>
                  <a:pt x="75540" y="154275"/>
                </a:lnTo>
                <a:lnTo>
                  <a:pt x="80840" y="139112"/>
                </a:lnTo>
                <a:lnTo>
                  <a:pt x="85643" y="126463"/>
                </a:lnTo>
                <a:lnTo>
                  <a:pt x="90115" y="115491"/>
                </a:lnTo>
                <a:lnTo>
                  <a:pt x="94367" y="105636"/>
                </a:lnTo>
                <a:lnTo>
                  <a:pt x="99741" y="95256"/>
                </a:lnTo>
                <a:lnTo>
                  <a:pt x="105864" y="84526"/>
                </a:lnTo>
                <a:lnTo>
                  <a:pt x="112486" y="73562"/>
                </a:lnTo>
                <a:lnTo>
                  <a:pt x="118170" y="64983"/>
                </a:lnTo>
                <a:lnTo>
                  <a:pt x="123230" y="57994"/>
                </a:lnTo>
                <a:lnTo>
                  <a:pt x="132239" y="46842"/>
                </a:lnTo>
                <a:lnTo>
                  <a:pt x="140476" y="37652"/>
                </a:lnTo>
                <a:lnTo>
                  <a:pt x="144450" y="34693"/>
                </a:lnTo>
                <a:lnTo>
                  <a:pt x="152253" y="31405"/>
                </a:lnTo>
                <a:lnTo>
                  <a:pt x="154842" y="31799"/>
                </a:lnTo>
                <a:lnTo>
                  <a:pt x="156568" y="33331"/>
                </a:lnTo>
                <a:lnTo>
                  <a:pt x="157718" y="35622"/>
                </a:lnTo>
                <a:lnTo>
                  <a:pt x="165406" y="44915"/>
                </a:lnTo>
                <a:lnTo>
                  <a:pt x="172150" y="55422"/>
                </a:lnTo>
                <a:lnTo>
                  <a:pt x="175726" y="61780"/>
                </a:lnTo>
                <a:lnTo>
                  <a:pt x="183087" y="75618"/>
                </a:lnTo>
                <a:lnTo>
                  <a:pt x="186828" y="82863"/>
                </a:lnTo>
                <a:lnTo>
                  <a:pt x="189322" y="91504"/>
                </a:lnTo>
                <a:lnTo>
                  <a:pt x="190984" y="101074"/>
                </a:lnTo>
                <a:lnTo>
                  <a:pt x="192093" y="111265"/>
                </a:lnTo>
                <a:lnTo>
                  <a:pt x="192832" y="125679"/>
                </a:lnTo>
                <a:lnTo>
                  <a:pt x="193653" y="162013"/>
                </a:lnTo>
                <a:lnTo>
                  <a:pt x="194304" y="321411"/>
                </a:lnTo>
                <a:lnTo>
                  <a:pt x="193036" y="329275"/>
                </a:lnTo>
                <a:lnTo>
                  <a:pt x="190921" y="337059"/>
                </a:lnTo>
                <a:lnTo>
                  <a:pt x="188240" y="344788"/>
                </a:lnTo>
                <a:lnTo>
                  <a:pt x="187723" y="344860"/>
                </a:lnTo>
                <a:lnTo>
                  <a:pt x="188649" y="339829"/>
                </a:lnTo>
                <a:lnTo>
                  <a:pt x="190536" y="331394"/>
                </a:lnTo>
                <a:lnTo>
                  <a:pt x="191794" y="323232"/>
                </a:lnTo>
                <a:lnTo>
                  <a:pt x="192632" y="315250"/>
                </a:lnTo>
                <a:lnTo>
                  <a:pt x="193192" y="307388"/>
                </a:lnTo>
                <a:lnTo>
                  <a:pt x="194834" y="299607"/>
                </a:lnTo>
                <a:lnTo>
                  <a:pt x="197200" y="291880"/>
                </a:lnTo>
                <a:lnTo>
                  <a:pt x="200046" y="284189"/>
                </a:lnTo>
                <a:lnTo>
                  <a:pt x="201944" y="275251"/>
                </a:lnTo>
                <a:lnTo>
                  <a:pt x="203209" y="265482"/>
                </a:lnTo>
                <a:lnTo>
                  <a:pt x="204053" y="255160"/>
                </a:lnTo>
                <a:lnTo>
                  <a:pt x="205885" y="245739"/>
                </a:lnTo>
                <a:lnTo>
                  <a:pt x="208376" y="236917"/>
                </a:lnTo>
                <a:lnTo>
                  <a:pt x="211308" y="228497"/>
                </a:lnTo>
                <a:lnTo>
                  <a:pt x="252246" y="116201"/>
                </a:lnTo>
                <a:lnTo>
                  <a:pt x="257064" y="104839"/>
                </a:lnTo>
                <a:lnTo>
                  <a:pt x="261546" y="95995"/>
                </a:lnTo>
                <a:lnTo>
                  <a:pt x="265804" y="88828"/>
                </a:lnTo>
                <a:lnTo>
                  <a:pt x="271182" y="81511"/>
                </a:lnTo>
                <a:lnTo>
                  <a:pt x="277308" y="74092"/>
                </a:lnTo>
                <a:lnTo>
                  <a:pt x="283932" y="66607"/>
                </a:lnTo>
                <a:lnTo>
                  <a:pt x="290888" y="57806"/>
                </a:lnTo>
                <a:lnTo>
                  <a:pt x="298065" y="48129"/>
                </a:lnTo>
                <a:lnTo>
                  <a:pt x="305390" y="37868"/>
                </a:lnTo>
                <a:lnTo>
                  <a:pt x="311543" y="29757"/>
                </a:lnTo>
                <a:lnTo>
                  <a:pt x="321767" y="17358"/>
                </a:lnTo>
                <a:lnTo>
                  <a:pt x="326271" y="13544"/>
                </a:lnTo>
                <a:lnTo>
                  <a:pt x="338678" y="6906"/>
                </a:lnTo>
                <a:lnTo>
                  <a:pt x="346527" y="852"/>
                </a:lnTo>
                <a:lnTo>
                  <a:pt x="350398" y="0"/>
                </a:lnTo>
                <a:lnTo>
                  <a:pt x="354248" y="702"/>
                </a:lnTo>
                <a:lnTo>
                  <a:pt x="358085" y="2440"/>
                </a:lnTo>
                <a:lnTo>
                  <a:pt x="369122" y="4371"/>
                </a:lnTo>
                <a:lnTo>
                  <a:pt x="375621" y="4886"/>
                </a:lnTo>
                <a:lnTo>
                  <a:pt x="381224" y="6499"/>
                </a:lnTo>
                <a:lnTo>
                  <a:pt x="390836" y="11678"/>
                </a:lnTo>
                <a:lnTo>
                  <a:pt x="399341" y="21600"/>
                </a:lnTo>
                <a:lnTo>
                  <a:pt x="403387" y="27802"/>
                </a:lnTo>
                <a:lnTo>
                  <a:pt x="406085" y="34476"/>
                </a:lnTo>
                <a:lnTo>
                  <a:pt x="407883" y="41466"/>
                </a:lnTo>
                <a:lnTo>
                  <a:pt x="409082" y="48666"/>
                </a:lnTo>
                <a:lnTo>
                  <a:pt x="411151" y="57276"/>
                </a:lnTo>
                <a:lnTo>
                  <a:pt x="413801" y="66826"/>
                </a:lnTo>
                <a:lnTo>
                  <a:pt x="416837" y="77002"/>
                </a:lnTo>
                <a:lnTo>
                  <a:pt x="418861" y="87596"/>
                </a:lnTo>
                <a:lnTo>
                  <a:pt x="420211" y="98469"/>
                </a:lnTo>
                <a:lnTo>
                  <a:pt x="421110" y="109528"/>
                </a:lnTo>
                <a:lnTo>
                  <a:pt x="421710" y="125791"/>
                </a:lnTo>
                <a:lnTo>
                  <a:pt x="422377" y="167567"/>
                </a:lnTo>
                <a:lnTo>
                  <a:pt x="421284" y="187343"/>
                </a:lnTo>
                <a:lnTo>
                  <a:pt x="419286" y="205607"/>
                </a:lnTo>
                <a:lnTo>
                  <a:pt x="416684" y="222863"/>
                </a:lnTo>
                <a:lnTo>
                  <a:pt x="414949" y="239447"/>
                </a:lnTo>
                <a:lnTo>
                  <a:pt x="413793" y="255583"/>
                </a:lnTo>
                <a:lnTo>
                  <a:pt x="413022" y="271421"/>
                </a:lnTo>
                <a:lnTo>
                  <a:pt x="411237" y="285789"/>
                </a:lnTo>
                <a:lnTo>
                  <a:pt x="408778" y="299178"/>
                </a:lnTo>
                <a:lnTo>
                  <a:pt x="405869" y="311914"/>
                </a:lnTo>
                <a:lnTo>
                  <a:pt x="403929" y="328024"/>
                </a:lnTo>
                <a:lnTo>
                  <a:pt x="402636" y="346385"/>
                </a:lnTo>
                <a:lnTo>
                  <a:pt x="401774" y="366245"/>
                </a:lnTo>
                <a:lnTo>
                  <a:pt x="402469" y="380755"/>
                </a:lnTo>
                <a:lnTo>
                  <a:pt x="404202" y="391698"/>
                </a:lnTo>
                <a:lnTo>
                  <a:pt x="409323" y="409781"/>
                </a:lnTo>
                <a:lnTo>
                  <a:pt x="411480" y="40596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72"/>
          <p:cNvSpPr/>
          <p:nvPr/>
        </p:nvSpPr>
        <p:spPr>
          <a:xfrm>
            <a:off x="4011929" y="4368395"/>
            <a:ext cx="240031" cy="375037"/>
          </a:xfrm>
          <a:custGeom>
            <a:avLst/>
            <a:gdLst/>
            <a:ahLst/>
            <a:cxnLst/>
            <a:rect l="0" t="0" r="0" b="0"/>
            <a:pathLst>
              <a:path w="240031" h="375037">
                <a:moveTo>
                  <a:pt x="0" y="237894"/>
                </a:moveTo>
                <a:lnTo>
                  <a:pt x="12136" y="231827"/>
                </a:lnTo>
                <a:lnTo>
                  <a:pt x="19521" y="228769"/>
                </a:lnTo>
                <a:lnTo>
                  <a:pt x="28254" y="225461"/>
                </a:lnTo>
                <a:lnTo>
                  <a:pt x="48118" y="218398"/>
                </a:lnTo>
                <a:lnTo>
                  <a:pt x="69646" y="211026"/>
                </a:lnTo>
                <a:lnTo>
                  <a:pt x="78181" y="207282"/>
                </a:lnTo>
                <a:lnTo>
                  <a:pt x="85141" y="203517"/>
                </a:lnTo>
                <a:lnTo>
                  <a:pt x="91051" y="199736"/>
                </a:lnTo>
                <a:lnTo>
                  <a:pt x="97531" y="194675"/>
                </a:lnTo>
                <a:lnTo>
                  <a:pt x="104391" y="188762"/>
                </a:lnTo>
                <a:lnTo>
                  <a:pt x="117516" y="176688"/>
                </a:lnTo>
                <a:lnTo>
                  <a:pt x="132045" y="162750"/>
                </a:lnTo>
                <a:lnTo>
                  <a:pt x="163780" y="131256"/>
                </a:lnTo>
                <a:lnTo>
                  <a:pt x="167606" y="126162"/>
                </a:lnTo>
                <a:lnTo>
                  <a:pt x="171428" y="120226"/>
                </a:lnTo>
                <a:lnTo>
                  <a:pt x="175245" y="113729"/>
                </a:lnTo>
                <a:lnTo>
                  <a:pt x="177791" y="106857"/>
                </a:lnTo>
                <a:lnTo>
                  <a:pt x="179487" y="99736"/>
                </a:lnTo>
                <a:lnTo>
                  <a:pt x="180618" y="92449"/>
                </a:lnTo>
                <a:lnTo>
                  <a:pt x="181373" y="85051"/>
                </a:lnTo>
                <a:lnTo>
                  <a:pt x="181875" y="77578"/>
                </a:lnTo>
                <a:lnTo>
                  <a:pt x="182210" y="70057"/>
                </a:lnTo>
                <a:lnTo>
                  <a:pt x="182583" y="54927"/>
                </a:lnTo>
                <a:lnTo>
                  <a:pt x="182682" y="47336"/>
                </a:lnTo>
                <a:lnTo>
                  <a:pt x="181478" y="41006"/>
                </a:lnTo>
                <a:lnTo>
                  <a:pt x="176754" y="30585"/>
                </a:lnTo>
                <a:lnTo>
                  <a:pt x="173022" y="23646"/>
                </a:lnTo>
                <a:lnTo>
                  <a:pt x="165848" y="15522"/>
                </a:lnTo>
                <a:lnTo>
                  <a:pt x="163906" y="12176"/>
                </a:lnTo>
                <a:lnTo>
                  <a:pt x="161748" y="5072"/>
                </a:lnTo>
                <a:lnTo>
                  <a:pt x="159902" y="2670"/>
                </a:lnTo>
                <a:lnTo>
                  <a:pt x="157401" y="1068"/>
                </a:lnTo>
                <a:lnTo>
                  <a:pt x="154465" y="0"/>
                </a:lnTo>
                <a:lnTo>
                  <a:pt x="151237" y="558"/>
                </a:lnTo>
                <a:lnTo>
                  <a:pt x="144263" y="4565"/>
                </a:lnTo>
                <a:lnTo>
                  <a:pt x="136931" y="7192"/>
                </a:lnTo>
                <a:lnTo>
                  <a:pt x="133197" y="7893"/>
                </a:lnTo>
                <a:lnTo>
                  <a:pt x="129438" y="10900"/>
                </a:lnTo>
                <a:lnTo>
                  <a:pt x="125663" y="15445"/>
                </a:lnTo>
                <a:lnTo>
                  <a:pt x="121875" y="21015"/>
                </a:lnTo>
                <a:lnTo>
                  <a:pt x="118080" y="27268"/>
                </a:lnTo>
                <a:lnTo>
                  <a:pt x="114280" y="33977"/>
                </a:lnTo>
                <a:lnTo>
                  <a:pt x="106671" y="48204"/>
                </a:lnTo>
                <a:lnTo>
                  <a:pt x="87629" y="85601"/>
                </a:lnTo>
                <a:lnTo>
                  <a:pt x="83820" y="94456"/>
                </a:lnTo>
                <a:lnTo>
                  <a:pt x="80010" y="104168"/>
                </a:lnTo>
                <a:lnTo>
                  <a:pt x="76200" y="114454"/>
                </a:lnTo>
                <a:lnTo>
                  <a:pt x="72390" y="123851"/>
                </a:lnTo>
                <a:lnTo>
                  <a:pt x="68580" y="132655"/>
                </a:lnTo>
                <a:lnTo>
                  <a:pt x="64771" y="141065"/>
                </a:lnTo>
                <a:lnTo>
                  <a:pt x="60961" y="153022"/>
                </a:lnTo>
                <a:lnTo>
                  <a:pt x="57150" y="167342"/>
                </a:lnTo>
                <a:lnTo>
                  <a:pt x="53341" y="183240"/>
                </a:lnTo>
                <a:lnTo>
                  <a:pt x="50801" y="197648"/>
                </a:lnTo>
                <a:lnTo>
                  <a:pt x="49107" y="211063"/>
                </a:lnTo>
                <a:lnTo>
                  <a:pt x="47979" y="223817"/>
                </a:lnTo>
                <a:lnTo>
                  <a:pt x="47226" y="234860"/>
                </a:lnTo>
                <a:lnTo>
                  <a:pt x="46389" y="253902"/>
                </a:lnTo>
                <a:lnTo>
                  <a:pt x="45919" y="278903"/>
                </a:lnTo>
                <a:lnTo>
                  <a:pt x="47123" y="289364"/>
                </a:lnTo>
                <a:lnTo>
                  <a:pt x="49195" y="301417"/>
                </a:lnTo>
                <a:lnTo>
                  <a:pt x="51847" y="314533"/>
                </a:lnTo>
                <a:lnTo>
                  <a:pt x="54885" y="324547"/>
                </a:lnTo>
                <a:lnTo>
                  <a:pt x="58180" y="332492"/>
                </a:lnTo>
                <a:lnTo>
                  <a:pt x="61647" y="339060"/>
                </a:lnTo>
                <a:lnTo>
                  <a:pt x="68886" y="349744"/>
                </a:lnTo>
                <a:lnTo>
                  <a:pt x="76336" y="358725"/>
                </a:lnTo>
                <a:lnTo>
                  <a:pt x="80101" y="362898"/>
                </a:lnTo>
                <a:lnTo>
                  <a:pt x="83881" y="366950"/>
                </a:lnTo>
                <a:lnTo>
                  <a:pt x="87671" y="369652"/>
                </a:lnTo>
                <a:lnTo>
                  <a:pt x="91467" y="371452"/>
                </a:lnTo>
                <a:lnTo>
                  <a:pt x="95268" y="372653"/>
                </a:lnTo>
                <a:lnTo>
                  <a:pt x="99073" y="373454"/>
                </a:lnTo>
                <a:lnTo>
                  <a:pt x="102879" y="373988"/>
                </a:lnTo>
                <a:lnTo>
                  <a:pt x="106686" y="374343"/>
                </a:lnTo>
                <a:lnTo>
                  <a:pt x="110494" y="374580"/>
                </a:lnTo>
                <a:lnTo>
                  <a:pt x="118112" y="374844"/>
                </a:lnTo>
                <a:lnTo>
                  <a:pt x="150812" y="375036"/>
                </a:lnTo>
                <a:lnTo>
                  <a:pt x="156421" y="373772"/>
                </a:lnTo>
                <a:lnTo>
                  <a:pt x="162701" y="371660"/>
                </a:lnTo>
                <a:lnTo>
                  <a:pt x="169427" y="368981"/>
                </a:lnTo>
                <a:lnTo>
                  <a:pt x="176452" y="365926"/>
                </a:lnTo>
                <a:lnTo>
                  <a:pt x="191030" y="359144"/>
                </a:lnTo>
                <a:lnTo>
                  <a:pt x="197204" y="355557"/>
                </a:lnTo>
                <a:lnTo>
                  <a:pt x="202589" y="351897"/>
                </a:lnTo>
                <a:lnTo>
                  <a:pt x="207450" y="348186"/>
                </a:lnTo>
                <a:lnTo>
                  <a:pt x="213230" y="344442"/>
                </a:lnTo>
                <a:lnTo>
                  <a:pt x="219624" y="340676"/>
                </a:lnTo>
                <a:lnTo>
                  <a:pt x="240030" y="32933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73"/>
          <p:cNvSpPr/>
          <p:nvPr/>
        </p:nvSpPr>
        <p:spPr>
          <a:xfrm>
            <a:off x="4309109" y="4378359"/>
            <a:ext cx="171451" cy="375848"/>
          </a:xfrm>
          <a:custGeom>
            <a:avLst/>
            <a:gdLst/>
            <a:ahLst/>
            <a:cxnLst/>
            <a:rect l="0" t="0" r="0" b="0"/>
            <a:pathLst>
              <a:path w="171451" h="375848">
                <a:moveTo>
                  <a:pt x="0" y="136491"/>
                </a:moveTo>
                <a:lnTo>
                  <a:pt x="43896" y="136491"/>
                </a:lnTo>
                <a:lnTo>
                  <a:pt x="52124" y="135220"/>
                </a:lnTo>
                <a:lnTo>
                  <a:pt x="61420" y="133104"/>
                </a:lnTo>
                <a:lnTo>
                  <a:pt x="71427" y="130423"/>
                </a:lnTo>
                <a:lnTo>
                  <a:pt x="79368" y="127365"/>
                </a:lnTo>
                <a:lnTo>
                  <a:pt x="85932" y="124057"/>
                </a:lnTo>
                <a:lnTo>
                  <a:pt x="91578" y="120581"/>
                </a:lnTo>
                <a:lnTo>
                  <a:pt x="97882" y="115724"/>
                </a:lnTo>
                <a:lnTo>
                  <a:pt x="104625" y="109946"/>
                </a:lnTo>
                <a:lnTo>
                  <a:pt x="117621" y="98023"/>
                </a:lnTo>
                <a:lnTo>
                  <a:pt x="132076" y="84170"/>
                </a:lnTo>
                <a:lnTo>
                  <a:pt x="163781" y="52710"/>
                </a:lnTo>
                <a:lnTo>
                  <a:pt x="166337" y="48887"/>
                </a:lnTo>
                <a:lnTo>
                  <a:pt x="169178" y="41252"/>
                </a:lnTo>
                <a:lnTo>
                  <a:pt x="168666" y="37438"/>
                </a:lnTo>
                <a:lnTo>
                  <a:pt x="167054" y="33625"/>
                </a:lnTo>
                <a:lnTo>
                  <a:pt x="164709" y="29814"/>
                </a:lnTo>
                <a:lnTo>
                  <a:pt x="162105" y="22192"/>
                </a:lnTo>
                <a:lnTo>
                  <a:pt x="161410" y="18381"/>
                </a:lnTo>
                <a:lnTo>
                  <a:pt x="157251" y="10761"/>
                </a:lnTo>
                <a:lnTo>
                  <a:pt x="154365" y="6951"/>
                </a:lnTo>
                <a:lnTo>
                  <a:pt x="151170" y="4411"/>
                </a:lnTo>
                <a:lnTo>
                  <a:pt x="147770" y="2717"/>
                </a:lnTo>
                <a:lnTo>
                  <a:pt x="144233" y="1588"/>
                </a:lnTo>
                <a:lnTo>
                  <a:pt x="140606" y="836"/>
                </a:lnTo>
                <a:lnTo>
                  <a:pt x="136918" y="334"/>
                </a:lnTo>
                <a:lnTo>
                  <a:pt x="133189" y="0"/>
                </a:lnTo>
                <a:lnTo>
                  <a:pt x="129432" y="1046"/>
                </a:lnTo>
                <a:lnTo>
                  <a:pt x="125659" y="3015"/>
                </a:lnTo>
                <a:lnTo>
                  <a:pt x="121873" y="5597"/>
                </a:lnTo>
                <a:lnTo>
                  <a:pt x="118078" y="8588"/>
                </a:lnTo>
                <a:lnTo>
                  <a:pt x="114279" y="11852"/>
                </a:lnTo>
                <a:lnTo>
                  <a:pt x="110477" y="15298"/>
                </a:lnTo>
                <a:lnTo>
                  <a:pt x="102864" y="22514"/>
                </a:lnTo>
                <a:lnTo>
                  <a:pt x="99057" y="26216"/>
                </a:lnTo>
                <a:lnTo>
                  <a:pt x="95248" y="31224"/>
                </a:lnTo>
                <a:lnTo>
                  <a:pt x="91439" y="37103"/>
                </a:lnTo>
                <a:lnTo>
                  <a:pt x="87629" y="43562"/>
                </a:lnTo>
                <a:lnTo>
                  <a:pt x="83397" y="54125"/>
                </a:lnTo>
                <a:lnTo>
                  <a:pt x="82268" y="58720"/>
                </a:lnTo>
                <a:lnTo>
                  <a:pt x="78976" y="68133"/>
                </a:lnTo>
                <a:lnTo>
                  <a:pt x="68544" y="95526"/>
                </a:lnTo>
                <a:lnTo>
                  <a:pt x="63476" y="111721"/>
                </a:lnTo>
                <a:lnTo>
                  <a:pt x="58828" y="128867"/>
                </a:lnTo>
                <a:lnTo>
                  <a:pt x="54459" y="146648"/>
                </a:lnTo>
                <a:lnTo>
                  <a:pt x="51546" y="162313"/>
                </a:lnTo>
                <a:lnTo>
                  <a:pt x="49604" y="176565"/>
                </a:lnTo>
                <a:lnTo>
                  <a:pt x="48309" y="189877"/>
                </a:lnTo>
                <a:lnTo>
                  <a:pt x="47446" y="205101"/>
                </a:lnTo>
                <a:lnTo>
                  <a:pt x="46487" y="238951"/>
                </a:lnTo>
                <a:lnTo>
                  <a:pt x="45788" y="316037"/>
                </a:lnTo>
                <a:lnTo>
                  <a:pt x="47035" y="322228"/>
                </a:lnTo>
                <a:lnTo>
                  <a:pt x="51808" y="332494"/>
                </a:lnTo>
                <a:lnTo>
                  <a:pt x="54859" y="337009"/>
                </a:lnTo>
                <a:lnTo>
                  <a:pt x="58163" y="341290"/>
                </a:lnTo>
                <a:lnTo>
                  <a:pt x="61636" y="345413"/>
                </a:lnTo>
                <a:lnTo>
                  <a:pt x="63950" y="349433"/>
                </a:lnTo>
                <a:lnTo>
                  <a:pt x="66523" y="357284"/>
                </a:lnTo>
                <a:lnTo>
                  <a:pt x="69749" y="361156"/>
                </a:lnTo>
                <a:lnTo>
                  <a:pt x="74439" y="365008"/>
                </a:lnTo>
                <a:lnTo>
                  <a:pt x="80106" y="368845"/>
                </a:lnTo>
                <a:lnTo>
                  <a:pt x="85154" y="371404"/>
                </a:lnTo>
                <a:lnTo>
                  <a:pt x="89790" y="373109"/>
                </a:lnTo>
                <a:lnTo>
                  <a:pt x="94150" y="374247"/>
                </a:lnTo>
                <a:lnTo>
                  <a:pt x="98327" y="375004"/>
                </a:lnTo>
                <a:lnTo>
                  <a:pt x="102381" y="375510"/>
                </a:lnTo>
                <a:lnTo>
                  <a:pt x="106354" y="375847"/>
                </a:lnTo>
                <a:lnTo>
                  <a:pt x="111543" y="374802"/>
                </a:lnTo>
                <a:lnTo>
                  <a:pt x="117542" y="372835"/>
                </a:lnTo>
                <a:lnTo>
                  <a:pt x="124082" y="370253"/>
                </a:lnTo>
                <a:lnTo>
                  <a:pt x="130981" y="365992"/>
                </a:lnTo>
                <a:lnTo>
                  <a:pt x="138121" y="360612"/>
                </a:lnTo>
                <a:lnTo>
                  <a:pt x="145421" y="354485"/>
                </a:lnTo>
                <a:lnTo>
                  <a:pt x="150288" y="349130"/>
                </a:lnTo>
                <a:lnTo>
                  <a:pt x="153532" y="344290"/>
                </a:lnTo>
                <a:lnTo>
                  <a:pt x="171450" y="31937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74"/>
          <p:cNvSpPr/>
          <p:nvPr/>
        </p:nvSpPr>
        <p:spPr>
          <a:xfrm>
            <a:off x="4572000" y="4357166"/>
            <a:ext cx="274321" cy="406080"/>
          </a:xfrm>
          <a:custGeom>
            <a:avLst/>
            <a:gdLst/>
            <a:ahLst/>
            <a:cxnLst/>
            <a:rect l="0" t="0" r="0" b="0"/>
            <a:pathLst>
              <a:path w="274321" h="406080">
                <a:moveTo>
                  <a:pt x="0" y="89103"/>
                </a:moveTo>
                <a:lnTo>
                  <a:pt x="0" y="95171"/>
                </a:lnTo>
                <a:lnTo>
                  <a:pt x="1270" y="98229"/>
                </a:lnTo>
                <a:lnTo>
                  <a:pt x="7855" y="108599"/>
                </a:lnTo>
                <a:lnTo>
                  <a:pt x="11641" y="119715"/>
                </a:lnTo>
                <a:lnTo>
                  <a:pt x="17027" y="127262"/>
                </a:lnTo>
                <a:lnTo>
                  <a:pt x="23654" y="138236"/>
                </a:lnTo>
                <a:lnTo>
                  <a:pt x="27199" y="144718"/>
                </a:lnTo>
                <a:lnTo>
                  <a:pt x="29563" y="151580"/>
                </a:lnTo>
                <a:lnTo>
                  <a:pt x="31138" y="158695"/>
                </a:lnTo>
                <a:lnTo>
                  <a:pt x="32189" y="165978"/>
                </a:lnTo>
                <a:lnTo>
                  <a:pt x="34159" y="173373"/>
                </a:lnTo>
                <a:lnTo>
                  <a:pt x="36743" y="180843"/>
                </a:lnTo>
                <a:lnTo>
                  <a:pt x="39735" y="188363"/>
                </a:lnTo>
                <a:lnTo>
                  <a:pt x="41730" y="197187"/>
                </a:lnTo>
                <a:lnTo>
                  <a:pt x="43060" y="206879"/>
                </a:lnTo>
                <a:lnTo>
                  <a:pt x="43946" y="217150"/>
                </a:lnTo>
                <a:lnTo>
                  <a:pt x="44537" y="226538"/>
                </a:lnTo>
                <a:lnTo>
                  <a:pt x="45194" y="243742"/>
                </a:lnTo>
                <a:lnTo>
                  <a:pt x="45564" y="273776"/>
                </a:lnTo>
                <a:lnTo>
                  <a:pt x="45719" y="406079"/>
                </a:lnTo>
                <a:lnTo>
                  <a:pt x="45720" y="367215"/>
                </a:lnTo>
                <a:lnTo>
                  <a:pt x="46990" y="358331"/>
                </a:lnTo>
                <a:lnTo>
                  <a:pt x="49106" y="348599"/>
                </a:lnTo>
                <a:lnTo>
                  <a:pt x="51787" y="338300"/>
                </a:lnTo>
                <a:lnTo>
                  <a:pt x="53575" y="327625"/>
                </a:lnTo>
                <a:lnTo>
                  <a:pt x="54766" y="316698"/>
                </a:lnTo>
                <a:lnTo>
                  <a:pt x="55560" y="305603"/>
                </a:lnTo>
                <a:lnTo>
                  <a:pt x="57360" y="293126"/>
                </a:lnTo>
                <a:lnTo>
                  <a:pt x="59830" y="279729"/>
                </a:lnTo>
                <a:lnTo>
                  <a:pt x="62746" y="265717"/>
                </a:lnTo>
                <a:lnTo>
                  <a:pt x="67231" y="251296"/>
                </a:lnTo>
                <a:lnTo>
                  <a:pt x="72761" y="236602"/>
                </a:lnTo>
                <a:lnTo>
                  <a:pt x="78987" y="221726"/>
                </a:lnTo>
                <a:lnTo>
                  <a:pt x="84408" y="207998"/>
                </a:lnTo>
                <a:lnTo>
                  <a:pt x="93818" y="182586"/>
                </a:lnTo>
                <a:lnTo>
                  <a:pt x="101915" y="165395"/>
                </a:lnTo>
                <a:lnTo>
                  <a:pt x="112393" y="145044"/>
                </a:lnTo>
                <a:lnTo>
                  <a:pt x="124459" y="122588"/>
                </a:lnTo>
                <a:lnTo>
                  <a:pt x="135042" y="105076"/>
                </a:lnTo>
                <a:lnTo>
                  <a:pt x="144638" y="90862"/>
                </a:lnTo>
                <a:lnTo>
                  <a:pt x="153575" y="78846"/>
                </a:lnTo>
                <a:lnTo>
                  <a:pt x="160803" y="68295"/>
                </a:lnTo>
                <a:lnTo>
                  <a:pt x="166892" y="58721"/>
                </a:lnTo>
                <a:lnTo>
                  <a:pt x="172221" y="49799"/>
                </a:lnTo>
                <a:lnTo>
                  <a:pt x="178314" y="42580"/>
                </a:lnTo>
                <a:lnTo>
                  <a:pt x="184916" y="36498"/>
                </a:lnTo>
                <a:lnTo>
                  <a:pt x="191857" y="31173"/>
                </a:lnTo>
                <a:lnTo>
                  <a:pt x="197755" y="26353"/>
                </a:lnTo>
                <a:lnTo>
                  <a:pt x="202956" y="21870"/>
                </a:lnTo>
                <a:lnTo>
                  <a:pt x="207694" y="17611"/>
                </a:lnTo>
                <a:lnTo>
                  <a:pt x="216345" y="9493"/>
                </a:lnTo>
                <a:lnTo>
                  <a:pt x="220430" y="5549"/>
                </a:lnTo>
                <a:lnTo>
                  <a:pt x="225693" y="2921"/>
                </a:lnTo>
                <a:lnTo>
                  <a:pt x="231742" y="1168"/>
                </a:lnTo>
                <a:lnTo>
                  <a:pt x="238314" y="0"/>
                </a:lnTo>
                <a:lnTo>
                  <a:pt x="242696" y="491"/>
                </a:lnTo>
                <a:lnTo>
                  <a:pt x="245617" y="2088"/>
                </a:lnTo>
                <a:lnTo>
                  <a:pt x="253115" y="10405"/>
                </a:lnTo>
                <a:lnTo>
                  <a:pt x="267027" y="24592"/>
                </a:lnTo>
                <a:lnTo>
                  <a:pt x="269458" y="29586"/>
                </a:lnTo>
                <a:lnTo>
                  <a:pt x="272158" y="41908"/>
                </a:lnTo>
                <a:lnTo>
                  <a:pt x="272879" y="48750"/>
                </a:lnTo>
                <a:lnTo>
                  <a:pt x="273359" y="55851"/>
                </a:lnTo>
                <a:lnTo>
                  <a:pt x="273679" y="63125"/>
                </a:lnTo>
                <a:lnTo>
                  <a:pt x="274035" y="81367"/>
                </a:lnTo>
                <a:lnTo>
                  <a:pt x="274263" y="124123"/>
                </a:lnTo>
                <a:lnTo>
                  <a:pt x="273012" y="139120"/>
                </a:lnTo>
                <a:lnTo>
                  <a:pt x="270908" y="156738"/>
                </a:lnTo>
                <a:lnTo>
                  <a:pt x="268235" y="176103"/>
                </a:lnTo>
                <a:lnTo>
                  <a:pt x="266453" y="192823"/>
                </a:lnTo>
                <a:lnTo>
                  <a:pt x="265265" y="207780"/>
                </a:lnTo>
                <a:lnTo>
                  <a:pt x="264473" y="221561"/>
                </a:lnTo>
                <a:lnTo>
                  <a:pt x="263593" y="267354"/>
                </a:lnTo>
                <a:lnTo>
                  <a:pt x="263359" y="295567"/>
                </a:lnTo>
                <a:lnTo>
                  <a:pt x="264473" y="318186"/>
                </a:lnTo>
                <a:lnTo>
                  <a:pt x="266485" y="337075"/>
                </a:lnTo>
                <a:lnTo>
                  <a:pt x="269096" y="353478"/>
                </a:lnTo>
                <a:lnTo>
                  <a:pt x="270838" y="365683"/>
                </a:lnTo>
                <a:lnTo>
                  <a:pt x="271998" y="375090"/>
                </a:lnTo>
                <a:lnTo>
                  <a:pt x="274320" y="39771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75"/>
          <p:cNvSpPr/>
          <p:nvPr/>
        </p:nvSpPr>
        <p:spPr>
          <a:xfrm>
            <a:off x="4937776" y="4400609"/>
            <a:ext cx="331454" cy="388002"/>
          </a:xfrm>
          <a:custGeom>
            <a:avLst/>
            <a:gdLst/>
            <a:ahLst/>
            <a:cxnLst/>
            <a:rect l="0" t="0" r="0" b="0"/>
            <a:pathLst>
              <a:path w="331454" h="388002">
                <a:moveTo>
                  <a:pt x="148574" y="57091"/>
                </a:moveTo>
                <a:lnTo>
                  <a:pt x="148574" y="44955"/>
                </a:lnTo>
                <a:lnTo>
                  <a:pt x="149844" y="40110"/>
                </a:lnTo>
                <a:lnTo>
                  <a:pt x="154641" y="31340"/>
                </a:lnTo>
                <a:lnTo>
                  <a:pt x="155159" y="27224"/>
                </a:lnTo>
                <a:lnTo>
                  <a:pt x="154234" y="23209"/>
                </a:lnTo>
                <a:lnTo>
                  <a:pt x="151089" y="15362"/>
                </a:lnTo>
                <a:lnTo>
                  <a:pt x="149070" y="3363"/>
                </a:lnTo>
                <a:lnTo>
                  <a:pt x="148672" y="616"/>
                </a:lnTo>
                <a:lnTo>
                  <a:pt x="142535" y="140"/>
                </a:lnTo>
                <a:lnTo>
                  <a:pt x="132673" y="0"/>
                </a:lnTo>
                <a:lnTo>
                  <a:pt x="127814" y="1250"/>
                </a:lnTo>
                <a:lnTo>
                  <a:pt x="122034" y="3353"/>
                </a:lnTo>
                <a:lnTo>
                  <a:pt x="115640" y="6026"/>
                </a:lnTo>
                <a:lnTo>
                  <a:pt x="110108" y="9077"/>
                </a:lnTo>
                <a:lnTo>
                  <a:pt x="100574" y="15855"/>
                </a:lnTo>
                <a:lnTo>
                  <a:pt x="92104" y="23100"/>
                </a:lnTo>
                <a:lnTo>
                  <a:pt x="88067" y="26810"/>
                </a:lnTo>
                <a:lnTo>
                  <a:pt x="80195" y="37706"/>
                </a:lnTo>
                <a:lnTo>
                  <a:pt x="76318" y="44167"/>
                </a:lnTo>
                <a:lnTo>
                  <a:pt x="72463" y="51015"/>
                </a:lnTo>
                <a:lnTo>
                  <a:pt x="64793" y="65397"/>
                </a:lnTo>
                <a:lnTo>
                  <a:pt x="53335" y="87774"/>
                </a:lnTo>
                <a:lnTo>
                  <a:pt x="48251" y="99136"/>
                </a:lnTo>
                <a:lnTo>
                  <a:pt x="35829" y="128694"/>
                </a:lnTo>
                <a:lnTo>
                  <a:pt x="31501" y="142926"/>
                </a:lnTo>
                <a:lnTo>
                  <a:pt x="28615" y="156224"/>
                </a:lnTo>
                <a:lnTo>
                  <a:pt x="26691" y="168900"/>
                </a:lnTo>
                <a:lnTo>
                  <a:pt x="24138" y="181160"/>
                </a:lnTo>
                <a:lnTo>
                  <a:pt x="21167" y="193143"/>
                </a:lnTo>
                <a:lnTo>
                  <a:pt x="17916" y="204943"/>
                </a:lnTo>
                <a:lnTo>
                  <a:pt x="14479" y="215349"/>
                </a:lnTo>
                <a:lnTo>
                  <a:pt x="10917" y="224826"/>
                </a:lnTo>
                <a:lnTo>
                  <a:pt x="7272" y="233684"/>
                </a:lnTo>
                <a:lnTo>
                  <a:pt x="4843" y="243400"/>
                </a:lnTo>
                <a:lnTo>
                  <a:pt x="3223" y="253687"/>
                </a:lnTo>
                <a:lnTo>
                  <a:pt x="2143" y="264354"/>
                </a:lnTo>
                <a:lnTo>
                  <a:pt x="1424" y="274006"/>
                </a:lnTo>
                <a:lnTo>
                  <a:pt x="943" y="282981"/>
                </a:lnTo>
                <a:lnTo>
                  <a:pt x="410" y="299726"/>
                </a:lnTo>
                <a:lnTo>
                  <a:pt x="68" y="334559"/>
                </a:lnTo>
                <a:lnTo>
                  <a:pt x="0" y="365617"/>
                </a:lnTo>
                <a:lnTo>
                  <a:pt x="1265" y="369455"/>
                </a:lnTo>
                <a:lnTo>
                  <a:pt x="3378" y="372013"/>
                </a:lnTo>
                <a:lnTo>
                  <a:pt x="6056" y="373719"/>
                </a:lnTo>
                <a:lnTo>
                  <a:pt x="7842" y="376126"/>
                </a:lnTo>
                <a:lnTo>
                  <a:pt x="9032" y="379001"/>
                </a:lnTo>
                <a:lnTo>
                  <a:pt x="9827" y="382187"/>
                </a:lnTo>
                <a:lnTo>
                  <a:pt x="11625" y="384312"/>
                </a:lnTo>
                <a:lnTo>
                  <a:pt x="14095" y="385728"/>
                </a:lnTo>
                <a:lnTo>
                  <a:pt x="20225" y="387301"/>
                </a:lnTo>
                <a:lnTo>
                  <a:pt x="27183" y="388001"/>
                </a:lnTo>
                <a:lnTo>
                  <a:pt x="30817" y="386917"/>
                </a:lnTo>
                <a:lnTo>
                  <a:pt x="38241" y="382327"/>
                </a:lnTo>
                <a:lnTo>
                  <a:pt x="45773" y="379440"/>
                </a:lnTo>
                <a:lnTo>
                  <a:pt x="49560" y="378670"/>
                </a:lnTo>
                <a:lnTo>
                  <a:pt x="53355" y="375617"/>
                </a:lnTo>
                <a:lnTo>
                  <a:pt x="60957" y="365451"/>
                </a:lnTo>
                <a:lnTo>
                  <a:pt x="66033" y="356644"/>
                </a:lnTo>
                <a:lnTo>
                  <a:pt x="78446" y="333312"/>
                </a:lnTo>
                <a:lnTo>
                  <a:pt x="85311" y="318708"/>
                </a:lnTo>
                <a:lnTo>
                  <a:pt x="99714" y="285548"/>
                </a:lnTo>
                <a:lnTo>
                  <a:pt x="107111" y="270356"/>
                </a:lnTo>
                <a:lnTo>
                  <a:pt x="114581" y="256417"/>
                </a:lnTo>
                <a:lnTo>
                  <a:pt x="122102" y="243315"/>
                </a:lnTo>
                <a:lnTo>
                  <a:pt x="128386" y="230770"/>
                </a:lnTo>
                <a:lnTo>
                  <a:pt x="133845" y="218597"/>
                </a:lnTo>
                <a:lnTo>
                  <a:pt x="138755" y="206671"/>
                </a:lnTo>
                <a:lnTo>
                  <a:pt x="144568" y="188561"/>
                </a:lnTo>
                <a:lnTo>
                  <a:pt x="150983" y="166328"/>
                </a:lnTo>
                <a:lnTo>
                  <a:pt x="157800" y="141345"/>
                </a:lnTo>
                <a:lnTo>
                  <a:pt x="162344" y="122150"/>
                </a:lnTo>
                <a:lnTo>
                  <a:pt x="165374" y="106814"/>
                </a:lnTo>
                <a:lnTo>
                  <a:pt x="167394" y="94049"/>
                </a:lnTo>
                <a:lnTo>
                  <a:pt x="168740" y="84270"/>
                </a:lnTo>
                <a:lnTo>
                  <a:pt x="169638" y="76480"/>
                </a:lnTo>
                <a:lnTo>
                  <a:pt x="170636" y="64438"/>
                </a:lnTo>
                <a:lnTo>
                  <a:pt x="171079" y="54853"/>
                </a:lnTo>
                <a:lnTo>
                  <a:pt x="171276" y="46359"/>
                </a:lnTo>
                <a:lnTo>
                  <a:pt x="171328" y="42316"/>
                </a:lnTo>
                <a:lnTo>
                  <a:pt x="170094" y="39621"/>
                </a:lnTo>
                <a:lnTo>
                  <a:pt x="168000" y="37824"/>
                </a:lnTo>
                <a:lnTo>
                  <a:pt x="165335" y="36626"/>
                </a:lnTo>
                <a:lnTo>
                  <a:pt x="164828" y="35827"/>
                </a:lnTo>
                <a:lnTo>
                  <a:pt x="165760" y="35295"/>
                </a:lnTo>
                <a:lnTo>
                  <a:pt x="167651" y="34940"/>
                </a:lnTo>
                <a:lnTo>
                  <a:pt x="168912" y="35974"/>
                </a:lnTo>
                <a:lnTo>
                  <a:pt x="169752" y="37933"/>
                </a:lnTo>
                <a:lnTo>
                  <a:pt x="170935" y="46757"/>
                </a:lnTo>
                <a:lnTo>
                  <a:pt x="171286" y="57415"/>
                </a:lnTo>
                <a:lnTo>
                  <a:pt x="171335" y="61117"/>
                </a:lnTo>
                <a:lnTo>
                  <a:pt x="174777" y="72003"/>
                </a:lnTo>
                <a:lnTo>
                  <a:pt x="177472" y="78462"/>
                </a:lnTo>
                <a:lnTo>
                  <a:pt x="179269" y="86578"/>
                </a:lnTo>
                <a:lnTo>
                  <a:pt x="180467" y="95799"/>
                </a:lnTo>
                <a:lnTo>
                  <a:pt x="181266" y="105756"/>
                </a:lnTo>
                <a:lnTo>
                  <a:pt x="185540" y="140526"/>
                </a:lnTo>
                <a:lnTo>
                  <a:pt x="188458" y="162245"/>
                </a:lnTo>
                <a:lnTo>
                  <a:pt x="195087" y="203309"/>
                </a:lnTo>
                <a:lnTo>
                  <a:pt x="198632" y="223149"/>
                </a:lnTo>
                <a:lnTo>
                  <a:pt x="202266" y="240186"/>
                </a:lnTo>
                <a:lnTo>
                  <a:pt x="205959" y="255354"/>
                </a:lnTo>
                <a:lnTo>
                  <a:pt x="209690" y="269276"/>
                </a:lnTo>
                <a:lnTo>
                  <a:pt x="212178" y="281097"/>
                </a:lnTo>
                <a:lnTo>
                  <a:pt x="213837" y="291519"/>
                </a:lnTo>
                <a:lnTo>
                  <a:pt x="214942" y="301006"/>
                </a:lnTo>
                <a:lnTo>
                  <a:pt x="216950" y="308601"/>
                </a:lnTo>
                <a:lnTo>
                  <a:pt x="222566" y="320426"/>
                </a:lnTo>
                <a:lnTo>
                  <a:pt x="227112" y="327898"/>
                </a:lnTo>
                <a:lnTo>
                  <a:pt x="238936" y="346359"/>
                </a:lnTo>
                <a:lnTo>
                  <a:pt x="244375" y="352807"/>
                </a:lnTo>
                <a:lnTo>
                  <a:pt x="249271" y="357104"/>
                </a:lnTo>
                <a:lnTo>
                  <a:pt x="258098" y="363150"/>
                </a:lnTo>
                <a:lnTo>
                  <a:pt x="266255" y="370070"/>
                </a:lnTo>
                <a:lnTo>
                  <a:pt x="270207" y="372424"/>
                </a:lnTo>
                <a:lnTo>
                  <a:pt x="277987" y="375039"/>
                </a:lnTo>
                <a:lnTo>
                  <a:pt x="283438" y="376511"/>
                </a:lnTo>
                <a:lnTo>
                  <a:pt x="291121" y="376947"/>
                </a:lnTo>
                <a:lnTo>
                  <a:pt x="294405" y="375738"/>
                </a:lnTo>
                <a:lnTo>
                  <a:pt x="301441" y="371008"/>
                </a:lnTo>
                <a:lnTo>
                  <a:pt x="308801" y="368060"/>
                </a:lnTo>
                <a:lnTo>
                  <a:pt x="312542" y="367273"/>
                </a:lnTo>
                <a:lnTo>
                  <a:pt x="315036" y="365479"/>
                </a:lnTo>
                <a:lnTo>
                  <a:pt x="316699" y="363013"/>
                </a:lnTo>
                <a:lnTo>
                  <a:pt x="317807" y="360099"/>
                </a:lnTo>
                <a:lnTo>
                  <a:pt x="319816" y="358156"/>
                </a:lnTo>
                <a:lnTo>
                  <a:pt x="322425" y="356861"/>
                </a:lnTo>
                <a:lnTo>
                  <a:pt x="331453" y="35427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76"/>
          <p:cNvSpPr/>
          <p:nvPr/>
        </p:nvSpPr>
        <p:spPr>
          <a:xfrm>
            <a:off x="5361511" y="4218140"/>
            <a:ext cx="273480" cy="547987"/>
          </a:xfrm>
          <a:custGeom>
            <a:avLst/>
            <a:gdLst/>
            <a:ahLst/>
            <a:cxnLst/>
            <a:rect l="0" t="0" r="0" b="0"/>
            <a:pathLst>
              <a:path w="273480" h="547987">
                <a:moveTo>
                  <a:pt x="273479" y="10960"/>
                </a:moveTo>
                <a:lnTo>
                  <a:pt x="253796" y="1118"/>
                </a:lnTo>
                <a:lnTo>
                  <a:pt x="248644" y="235"/>
                </a:lnTo>
                <a:lnTo>
                  <a:pt x="245492" y="0"/>
                </a:lnTo>
                <a:lnTo>
                  <a:pt x="240851" y="1113"/>
                </a:lnTo>
                <a:lnTo>
                  <a:pt x="235217" y="3125"/>
                </a:lnTo>
                <a:lnTo>
                  <a:pt x="228921" y="5737"/>
                </a:lnTo>
                <a:lnTo>
                  <a:pt x="223453" y="7478"/>
                </a:lnTo>
                <a:lnTo>
                  <a:pt x="218538" y="8638"/>
                </a:lnTo>
                <a:lnTo>
                  <a:pt x="213992" y="9412"/>
                </a:lnTo>
                <a:lnTo>
                  <a:pt x="205554" y="13659"/>
                </a:lnTo>
                <a:lnTo>
                  <a:pt x="201525" y="16569"/>
                </a:lnTo>
                <a:lnTo>
                  <a:pt x="177652" y="32800"/>
                </a:lnTo>
                <a:lnTo>
                  <a:pt x="168954" y="38220"/>
                </a:lnTo>
                <a:lnTo>
                  <a:pt x="160616" y="43103"/>
                </a:lnTo>
                <a:lnTo>
                  <a:pt x="152517" y="47629"/>
                </a:lnTo>
                <a:lnTo>
                  <a:pt x="144577" y="53186"/>
                </a:lnTo>
                <a:lnTo>
                  <a:pt x="136744" y="59430"/>
                </a:lnTo>
                <a:lnTo>
                  <a:pt x="100038" y="90515"/>
                </a:lnTo>
                <a:lnTo>
                  <a:pt x="81651" y="105906"/>
                </a:lnTo>
                <a:lnTo>
                  <a:pt x="47675" y="133168"/>
                </a:lnTo>
                <a:lnTo>
                  <a:pt x="31503" y="145772"/>
                </a:lnTo>
                <a:lnTo>
                  <a:pt x="20722" y="155444"/>
                </a:lnTo>
                <a:lnTo>
                  <a:pt x="13534" y="163163"/>
                </a:lnTo>
                <a:lnTo>
                  <a:pt x="5548" y="175125"/>
                </a:lnTo>
                <a:lnTo>
                  <a:pt x="1998" y="184675"/>
                </a:lnTo>
                <a:lnTo>
                  <a:pt x="0" y="197192"/>
                </a:lnTo>
                <a:lnTo>
                  <a:pt x="989" y="199884"/>
                </a:lnTo>
                <a:lnTo>
                  <a:pt x="2919" y="201679"/>
                </a:lnTo>
                <a:lnTo>
                  <a:pt x="5476" y="202876"/>
                </a:lnTo>
                <a:lnTo>
                  <a:pt x="11703" y="207592"/>
                </a:lnTo>
                <a:lnTo>
                  <a:pt x="15142" y="210628"/>
                </a:lnTo>
                <a:lnTo>
                  <a:pt x="18704" y="212652"/>
                </a:lnTo>
                <a:lnTo>
                  <a:pt x="26049" y="214901"/>
                </a:lnTo>
                <a:lnTo>
                  <a:pt x="32325" y="216770"/>
                </a:lnTo>
                <a:lnTo>
                  <a:pt x="69774" y="228896"/>
                </a:lnTo>
                <a:lnTo>
                  <a:pt x="80526" y="232451"/>
                </a:lnTo>
                <a:lnTo>
                  <a:pt x="92773" y="236090"/>
                </a:lnTo>
                <a:lnTo>
                  <a:pt x="119928" y="243521"/>
                </a:lnTo>
                <a:lnTo>
                  <a:pt x="130471" y="248550"/>
                </a:lnTo>
                <a:lnTo>
                  <a:pt x="138771" y="254443"/>
                </a:lnTo>
                <a:lnTo>
                  <a:pt x="153919" y="269035"/>
                </a:lnTo>
                <a:lnTo>
                  <a:pt x="173351" y="288220"/>
                </a:lnTo>
                <a:lnTo>
                  <a:pt x="181327" y="297400"/>
                </a:lnTo>
                <a:lnTo>
                  <a:pt x="187914" y="306059"/>
                </a:lnTo>
                <a:lnTo>
                  <a:pt x="193575" y="314373"/>
                </a:lnTo>
                <a:lnTo>
                  <a:pt x="198620" y="322455"/>
                </a:lnTo>
                <a:lnTo>
                  <a:pt x="203253" y="330383"/>
                </a:lnTo>
                <a:lnTo>
                  <a:pt x="211787" y="345966"/>
                </a:lnTo>
                <a:lnTo>
                  <a:pt x="219813" y="361357"/>
                </a:lnTo>
                <a:lnTo>
                  <a:pt x="224227" y="376665"/>
                </a:lnTo>
                <a:lnTo>
                  <a:pt x="226189" y="391935"/>
                </a:lnTo>
                <a:lnTo>
                  <a:pt x="227061" y="407189"/>
                </a:lnTo>
                <a:lnTo>
                  <a:pt x="227449" y="422435"/>
                </a:lnTo>
                <a:lnTo>
                  <a:pt x="227740" y="475779"/>
                </a:lnTo>
                <a:lnTo>
                  <a:pt x="226476" y="482129"/>
                </a:lnTo>
                <a:lnTo>
                  <a:pt x="221686" y="492572"/>
                </a:lnTo>
                <a:lnTo>
                  <a:pt x="217360" y="499674"/>
                </a:lnTo>
                <a:lnTo>
                  <a:pt x="205780" y="517726"/>
                </a:lnTo>
                <a:lnTo>
                  <a:pt x="200406" y="524064"/>
                </a:lnTo>
                <a:lnTo>
                  <a:pt x="195554" y="528289"/>
                </a:lnTo>
                <a:lnTo>
                  <a:pt x="191049" y="531106"/>
                </a:lnTo>
                <a:lnTo>
                  <a:pt x="182657" y="537622"/>
                </a:lnTo>
                <a:lnTo>
                  <a:pt x="178641" y="541138"/>
                </a:lnTo>
                <a:lnTo>
                  <a:pt x="174694" y="543482"/>
                </a:lnTo>
                <a:lnTo>
                  <a:pt x="166920" y="546086"/>
                </a:lnTo>
                <a:lnTo>
                  <a:pt x="159233" y="547243"/>
                </a:lnTo>
                <a:lnTo>
                  <a:pt x="151583" y="547758"/>
                </a:lnTo>
                <a:lnTo>
                  <a:pt x="143949" y="547986"/>
                </a:lnTo>
                <a:lnTo>
                  <a:pt x="138866" y="546778"/>
                </a:lnTo>
                <a:lnTo>
                  <a:pt x="132937" y="544701"/>
                </a:lnTo>
                <a:lnTo>
                  <a:pt x="126444" y="542047"/>
                </a:lnTo>
                <a:lnTo>
                  <a:pt x="120845" y="540278"/>
                </a:lnTo>
                <a:lnTo>
                  <a:pt x="115843" y="539099"/>
                </a:lnTo>
                <a:lnTo>
                  <a:pt x="111238" y="538312"/>
                </a:lnTo>
                <a:lnTo>
                  <a:pt x="102735" y="534052"/>
                </a:lnTo>
                <a:lnTo>
                  <a:pt x="94723" y="527925"/>
                </a:lnTo>
                <a:lnTo>
                  <a:pt x="86928" y="520969"/>
                </a:lnTo>
                <a:lnTo>
                  <a:pt x="84342" y="517336"/>
                </a:lnTo>
                <a:lnTo>
                  <a:pt x="79432" y="504884"/>
                </a:lnTo>
                <a:lnTo>
                  <a:pt x="73782" y="492525"/>
                </a:lnTo>
                <a:lnTo>
                  <a:pt x="70425" y="478565"/>
                </a:lnTo>
                <a:lnTo>
                  <a:pt x="68933" y="463894"/>
                </a:lnTo>
                <a:lnTo>
                  <a:pt x="68269" y="448907"/>
                </a:lnTo>
                <a:lnTo>
                  <a:pt x="67896" y="426190"/>
                </a:lnTo>
                <a:lnTo>
                  <a:pt x="69114" y="417320"/>
                </a:lnTo>
                <a:lnTo>
                  <a:pt x="71195" y="407596"/>
                </a:lnTo>
                <a:lnTo>
                  <a:pt x="73853" y="397304"/>
                </a:lnTo>
                <a:lnTo>
                  <a:pt x="75625" y="386632"/>
                </a:lnTo>
                <a:lnTo>
                  <a:pt x="76806" y="375708"/>
                </a:lnTo>
                <a:lnTo>
                  <a:pt x="77594" y="364615"/>
                </a:lnTo>
                <a:lnTo>
                  <a:pt x="80659" y="354680"/>
                </a:lnTo>
                <a:lnTo>
                  <a:pt x="85242" y="345516"/>
                </a:lnTo>
                <a:lnTo>
                  <a:pt x="90837" y="336868"/>
                </a:lnTo>
                <a:lnTo>
                  <a:pt x="97108" y="323482"/>
                </a:lnTo>
                <a:lnTo>
                  <a:pt x="103828" y="306937"/>
                </a:lnTo>
                <a:lnTo>
                  <a:pt x="110848" y="288288"/>
                </a:lnTo>
                <a:lnTo>
                  <a:pt x="118068" y="273315"/>
                </a:lnTo>
                <a:lnTo>
                  <a:pt x="125422" y="260793"/>
                </a:lnTo>
                <a:lnTo>
                  <a:pt x="155474" y="216378"/>
                </a:lnTo>
                <a:lnTo>
                  <a:pt x="168139" y="199975"/>
                </a:lnTo>
                <a:lnTo>
                  <a:pt x="202531" y="158043"/>
                </a:lnTo>
                <a:lnTo>
                  <a:pt x="217290" y="140765"/>
                </a:lnTo>
                <a:lnTo>
                  <a:pt x="229670" y="126707"/>
                </a:lnTo>
                <a:lnTo>
                  <a:pt x="240463" y="114794"/>
                </a:lnTo>
                <a:lnTo>
                  <a:pt x="247658" y="105583"/>
                </a:lnTo>
                <a:lnTo>
                  <a:pt x="255653" y="91961"/>
                </a:lnTo>
                <a:lnTo>
                  <a:pt x="259055" y="87821"/>
                </a:lnTo>
                <a:lnTo>
                  <a:pt x="262592" y="85060"/>
                </a:lnTo>
                <a:lnTo>
                  <a:pt x="273479" y="7953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77"/>
          <p:cNvSpPr/>
          <p:nvPr/>
        </p:nvSpPr>
        <p:spPr>
          <a:xfrm>
            <a:off x="5716744" y="4183379"/>
            <a:ext cx="283845" cy="546853"/>
          </a:xfrm>
          <a:custGeom>
            <a:avLst/>
            <a:gdLst/>
            <a:ahLst/>
            <a:cxnLst/>
            <a:rect l="0" t="0" r="0" b="0"/>
            <a:pathLst>
              <a:path w="283845" h="546853">
                <a:moveTo>
                  <a:pt x="89696" y="0"/>
                </a:moveTo>
                <a:lnTo>
                  <a:pt x="89696" y="12136"/>
                </a:lnTo>
                <a:lnTo>
                  <a:pt x="86309" y="24868"/>
                </a:lnTo>
                <a:lnTo>
                  <a:pt x="81840" y="37723"/>
                </a:lnTo>
                <a:lnTo>
                  <a:pt x="78055" y="53370"/>
                </a:lnTo>
                <a:lnTo>
                  <a:pt x="72668" y="66477"/>
                </a:lnTo>
                <a:lnTo>
                  <a:pt x="69428" y="80769"/>
                </a:lnTo>
                <a:lnTo>
                  <a:pt x="68564" y="88136"/>
                </a:lnTo>
                <a:lnTo>
                  <a:pt x="64217" y="99708"/>
                </a:lnTo>
                <a:lnTo>
                  <a:pt x="58052" y="110355"/>
                </a:lnTo>
                <a:lnTo>
                  <a:pt x="51078" y="123553"/>
                </a:lnTo>
                <a:lnTo>
                  <a:pt x="47132" y="137886"/>
                </a:lnTo>
                <a:lnTo>
                  <a:pt x="44109" y="152723"/>
                </a:lnTo>
                <a:lnTo>
                  <a:pt x="38531" y="167784"/>
                </a:lnTo>
                <a:lnTo>
                  <a:pt x="31819" y="182944"/>
                </a:lnTo>
                <a:lnTo>
                  <a:pt x="25873" y="198149"/>
                </a:lnTo>
                <a:lnTo>
                  <a:pt x="18669" y="235379"/>
                </a:lnTo>
                <a:lnTo>
                  <a:pt x="15674" y="248360"/>
                </a:lnTo>
                <a:lnTo>
                  <a:pt x="13678" y="259553"/>
                </a:lnTo>
                <a:lnTo>
                  <a:pt x="12347" y="269556"/>
                </a:lnTo>
                <a:lnTo>
                  <a:pt x="11460" y="278764"/>
                </a:lnTo>
                <a:lnTo>
                  <a:pt x="2181" y="351069"/>
                </a:lnTo>
                <a:lnTo>
                  <a:pt x="872" y="364856"/>
                </a:lnTo>
                <a:lnTo>
                  <a:pt x="0" y="376588"/>
                </a:lnTo>
                <a:lnTo>
                  <a:pt x="688" y="389489"/>
                </a:lnTo>
                <a:lnTo>
                  <a:pt x="2418" y="403169"/>
                </a:lnTo>
                <a:lnTo>
                  <a:pt x="4840" y="417370"/>
                </a:lnTo>
                <a:lnTo>
                  <a:pt x="7725" y="429377"/>
                </a:lnTo>
                <a:lnTo>
                  <a:pt x="10919" y="439921"/>
                </a:lnTo>
                <a:lnTo>
                  <a:pt x="14318" y="449491"/>
                </a:lnTo>
                <a:lnTo>
                  <a:pt x="17854" y="458411"/>
                </a:lnTo>
                <a:lnTo>
                  <a:pt x="25169" y="475095"/>
                </a:lnTo>
                <a:lnTo>
                  <a:pt x="32654" y="487590"/>
                </a:lnTo>
                <a:lnTo>
                  <a:pt x="38944" y="497377"/>
                </a:lnTo>
                <a:lnTo>
                  <a:pt x="43755" y="510027"/>
                </a:lnTo>
                <a:lnTo>
                  <a:pt x="49381" y="517932"/>
                </a:lnTo>
                <a:lnTo>
                  <a:pt x="56115" y="525679"/>
                </a:lnTo>
                <a:lnTo>
                  <a:pt x="59688" y="529523"/>
                </a:lnTo>
                <a:lnTo>
                  <a:pt x="64610" y="532085"/>
                </a:lnTo>
                <a:lnTo>
                  <a:pt x="70432" y="533794"/>
                </a:lnTo>
                <a:lnTo>
                  <a:pt x="76853" y="534932"/>
                </a:lnTo>
                <a:lnTo>
                  <a:pt x="82404" y="536962"/>
                </a:lnTo>
                <a:lnTo>
                  <a:pt x="87374" y="539585"/>
                </a:lnTo>
                <a:lnTo>
                  <a:pt x="91958" y="542603"/>
                </a:lnTo>
                <a:lnTo>
                  <a:pt x="100438" y="545957"/>
                </a:lnTo>
                <a:lnTo>
                  <a:pt x="104477" y="546852"/>
                </a:lnTo>
                <a:lnTo>
                  <a:pt x="109710" y="546178"/>
                </a:lnTo>
                <a:lnTo>
                  <a:pt x="115738" y="544459"/>
                </a:lnTo>
                <a:lnTo>
                  <a:pt x="122298" y="542043"/>
                </a:lnTo>
                <a:lnTo>
                  <a:pt x="127940" y="539162"/>
                </a:lnTo>
                <a:lnTo>
                  <a:pt x="132972" y="535971"/>
                </a:lnTo>
                <a:lnTo>
                  <a:pt x="137597" y="532574"/>
                </a:lnTo>
                <a:lnTo>
                  <a:pt x="146121" y="528800"/>
                </a:lnTo>
                <a:lnTo>
                  <a:pt x="150173" y="527793"/>
                </a:lnTo>
                <a:lnTo>
                  <a:pt x="155414" y="524582"/>
                </a:lnTo>
                <a:lnTo>
                  <a:pt x="161447" y="519902"/>
                </a:lnTo>
                <a:lnTo>
                  <a:pt x="168010" y="514241"/>
                </a:lnTo>
                <a:lnTo>
                  <a:pt x="173656" y="509198"/>
                </a:lnTo>
                <a:lnTo>
                  <a:pt x="183315" y="500207"/>
                </a:lnTo>
                <a:lnTo>
                  <a:pt x="190208" y="492222"/>
                </a:lnTo>
                <a:lnTo>
                  <a:pt x="198614" y="481818"/>
                </a:lnTo>
                <a:lnTo>
                  <a:pt x="208028" y="469802"/>
                </a:lnTo>
                <a:lnTo>
                  <a:pt x="215574" y="457981"/>
                </a:lnTo>
                <a:lnTo>
                  <a:pt x="221874" y="446291"/>
                </a:lnTo>
                <a:lnTo>
                  <a:pt x="227345" y="434688"/>
                </a:lnTo>
                <a:lnTo>
                  <a:pt x="240196" y="404862"/>
                </a:lnTo>
                <a:lnTo>
                  <a:pt x="247179" y="388018"/>
                </a:lnTo>
                <a:lnTo>
                  <a:pt x="253105" y="372979"/>
                </a:lnTo>
                <a:lnTo>
                  <a:pt x="263075" y="346108"/>
                </a:lnTo>
                <a:lnTo>
                  <a:pt x="266242" y="334879"/>
                </a:lnTo>
                <a:lnTo>
                  <a:pt x="268353" y="324853"/>
                </a:lnTo>
                <a:lnTo>
                  <a:pt x="277809" y="266240"/>
                </a:lnTo>
                <a:lnTo>
                  <a:pt x="279875" y="251153"/>
                </a:lnTo>
                <a:lnTo>
                  <a:pt x="281252" y="238556"/>
                </a:lnTo>
                <a:lnTo>
                  <a:pt x="282169" y="227618"/>
                </a:lnTo>
                <a:lnTo>
                  <a:pt x="282782" y="217785"/>
                </a:lnTo>
                <a:lnTo>
                  <a:pt x="283461" y="200087"/>
                </a:lnTo>
                <a:lnTo>
                  <a:pt x="283844" y="169775"/>
                </a:lnTo>
                <a:lnTo>
                  <a:pt x="281358" y="158904"/>
                </a:lnTo>
                <a:lnTo>
                  <a:pt x="277160" y="147846"/>
                </a:lnTo>
                <a:lnTo>
                  <a:pt x="258241" y="108791"/>
                </a:lnTo>
                <a:lnTo>
                  <a:pt x="250118" y="95766"/>
                </a:lnTo>
                <a:lnTo>
                  <a:pt x="246174" y="90514"/>
                </a:lnTo>
                <a:lnTo>
                  <a:pt x="241004" y="85742"/>
                </a:lnTo>
                <a:lnTo>
                  <a:pt x="235019" y="81292"/>
                </a:lnTo>
                <a:lnTo>
                  <a:pt x="228487" y="77055"/>
                </a:lnTo>
                <a:lnTo>
                  <a:pt x="221593" y="72960"/>
                </a:lnTo>
                <a:lnTo>
                  <a:pt x="214457" y="68960"/>
                </a:lnTo>
                <a:lnTo>
                  <a:pt x="207160" y="65024"/>
                </a:lnTo>
                <a:lnTo>
                  <a:pt x="201025" y="61129"/>
                </a:lnTo>
                <a:lnTo>
                  <a:pt x="195666" y="57263"/>
                </a:lnTo>
                <a:lnTo>
                  <a:pt x="190822" y="53416"/>
                </a:lnTo>
                <a:lnTo>
                  <a:pt x="185053" y="50850"/>
                </a:lnTo>
                <a:lnTo>
                  <a:pt x="178667" y="49140"/>
                </a:lnTo>
                <a:lnTo>
                  <a:pt x="171870" y="48000"/>
                </a:lnTo>
                <a:lnTo>
                  <a:pt x="163529" y="47241"/>
                </a:lnTo>
                <a:lnTo>
                  <a:pt x="154157" y="46734"/>
                </a:lnTo>
                <a:lnTo>
                  <a:pt x="144100" y="46396"/>
                </a:lnTo>
                <a:lnTo>
                  <a:pt x="134855" y="44901"/>
                </a:lnTo>
                <a:lnTo>
                  <a:pt x="126152" y="42634"/>
                </a:lnTo>
                <a:lnTo>
                  <a:pt x="117810" y="39853"/>
                </a:lnTo>
                <a:lnTo>
                  <a:pt x="110978" y="37998"/>
                </a:lnTo>
                <a:lnTo>
                  <a:pt x="105154" y="36763"/>
                </a:lnTo>
                <a:lnTo>
                  <a:pt x="100002" y="35939"/>
                </a:lnTo>
                <a:lnTo>
                  <a:pt x="94026" y="34119"/>
                </a:lnTo>
                <a:lnTo>
                  <a:pt x="87502" y="31636"/>
                </a:lnTo>
                <a:lnTo>
                  <a:pt x="66835" y="2286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78"/>
          <p:cNvSpPr/>
          <p:nvPr/>
        </p:nvSpPr>
        <p:spPr>
          <a:xfrm>
            <a:off x="6092409" y="4246919"/>
            <a:ext cx="468214" cy="608998"/>
          </a:xfrm>
          <a:custGeom>
            <a:avLst/>
            <a:gdLst/>
            <a:ahLst/>
            <a:cxnLst/>
            <a:rect l="0" t="0" r="0" b="0"/>
            <a:pathLst>
              <a:path w="468214" h="608998">
                <a:moveTo>
                  <a:pt x="216950" y="210781"/>
                </a:moveTo>
                <a:lnTo>
                  <a:pt x="197268" y="210781"/>
                </a:lnTo>
                <a:lnTo>
                  <a:pt x="192116" y="214167"/>
                </a:lnTo>
                <a:lnTo>
                  <a:pt x="188964" y="216848"/>
                </a:lnTo>
                <a:lnTo>
                  <a:pt x="178461" y="232757"/>
                </a:lnTo>
                <a:lnTo>
                  <a:pt x="167670" y="246371"/>
                </a:lnTo>
                <a:lnTo>
                  <a:pt x="155678" y="260888"/>
                </a:lnTo>
                <a:lnTo>
                  <a:pt x="146115" y="275807"/>
                </a:lnTo>
                <a:lnTo>
                  <a:pt x="134245" y="290905"/>
                </a:lnTo>
                <a:lnTo>
                  <a:pt x="121772" y="304811"/>
                </a:lnTo>
                <a:lnTo>
                  <a:pt x="107611" y="321050"/>
                </a:lnTo>
                <a:lnTo>
                  <a:pt x="99352" y="334296"/>
                </a:lnTo>
                <a:lnTo>
                  <a:pt x="94834" y="348650"/>
                </a:lnTo>
                <a:lnTo>
                  <a:pt x="92291" y="367624"/>
                </a:lnTo>
                <a:lnTo>
                  <a:pt x="91432" y="379345"/>
                </a:lnTo>
                <a:lnTo>
                  <a:pt x="92632" y="381577"/>
                </a:lnTo>
                <a:lnTo>
                  <a:pt x="101080" y="391818"/>
                </a:lnTo>
                <a:lnTo>
                  <a:pt x="102874" y="392432"/>
                </a:lnTo>
                <a:lnTo>
                  <a:pt x="114877" y="393418"/>
                </a:lnTo>
                <a:lnTo>
                  <a:pt x="118422" y="393499"/>
                </a:lnTo>
                <a:lnTo>
                  <a:pt x="122054" y="392283"/>
                </a:lnTo>
                <a:lnTo>
                  <a:pt x="129478" y="387545"/>
                </a:lnTo>
                <a:lnTo>
                  <a:pt x="140397" y="384592"/>
                </a:lnTo>
                <a:lnTo>
                  <a:pt x="146865" y="383805"/>
                </a:lnTo>
                <a:lnTo>
                  <a:pt x="152447" y="382010"/>
                </a:lnTo>
                <a:lnTo>
                  <a:pt x="162035" y="376629"/>
                </a:lnTo>
                <a:lnTo>
                  <a:pt x="198845" y="354324"/>
                </a:lnTo>
                <a:lnTo>
                  <a:pt x="209960" y="348386"/>
                </a:lnTo>
                <a:lnTo>
                  <a:pt x="218640" y="344428"/>
                </a:lnTo>
                <a:lnTo>
                  <a:pt x="231671" y="340029"/>
                </a:lnTo>
                <a:lnTo>
                  <a:pt x="244878" y="337553"/>
                </a:lnTo>
                <a:lnTo>
                  <a:pt x="248413" y="336974"/>
                </a:lnTo>
                <a:lnTo>
                  <a:pt x="250625" y="338089"/>
                </a:lnTo>
                <a:lnTo>
                  <a:pt x="260834" y="346392"/>
                </a:lnTo>
                <a:lnTo>
                  <a:pt x="265240" y="347252"/>
                </a:lnTo>
                <a:lnTo>
                  <a:pt x="268194" y="347482"/>
                </a:lnTo>
                <a:lnTo>
                  <a:pt x="271433" y="348905"/>
                </a:lnTo>
                <a:lnTo>
                  <a:pt x="283423" y="357741"/>
                </a:lnTo>
                <a:lnTo>
                  <a:pt x="290974" y="364956"/>
                </a:lnTo>
                <a:lnTo>
                  <a:pt x="295510" y="366904"/>
                </a:lnTo>
                <a:lnTo>
                  <a:pt x="307322" y="369069"/>
                </a:lnTo>
                <a:lnTo>
                  <a:pt x="317652" y="370031"/>
                </a:lnTo>
                <a:lnTo>
                  <a:pt x="327747" y="370458"/>
                </a:lnTo>
                <a:lnTo>
                  <a:pt x="340701" y="370649"/>
                </a:lnTo>
                <a:lnTo>
                  <a:pt x="346441" y="369429"/>
                </a:lnTo>
                <a:lnTo>
                  <a:pt x="356205" y="364688"/>
                </a:lnTo>
                <a:lnTo>
                  <a:pt x="368165" y="358347"/>
                </a:lnTo>
                <a:lnTo>
                  <a:pt x="380677" y="351296"/>
                </a:lnTo>
                <a:lnTo>
                  <a:pt x="394861" y="340185"/>
                </a:lnTo>
                <a:lnTo>
                  <a:pt x="407107" y="328850"/>
                </a:lnTo>
                <a:lnTo>
                  <a:pt x="414918" y="321252"/>
                </a:lnTo>
                <a:lnTo>
                  <a:pt x="426455" y="303767"/>
                </a:lnTo>
                <a:lnTo>
                  <a:pt x="434100" y="289785"/>
                </a:lnTo>
                <a:lnTo>
                  <a:pt x="445545" y="271019"/>
                </a:lnTo>
                <a:lnTo>
                  <a:pt x="449357" y="266180"/>
                </a:lnTo>
                <a:lnTo>
                  <a:pt x="456979" y="250642"/>
                </a:lnTo>
                <a:lnTo>
                  <a:pt x="463330" y="232307"/>
                </a:lnTo>
                <a:lnTo>
                  <a:pt x="466152" y="215691"/>
                </a:lnTo>
                <a:lnTo>
                  <a:pt x="467407" y="199840"/>
                </a:lnTo>
                <a:lnTo>
                  <a:pt x="467964" y="184328"/>
                </a:lnTo>
                <a:lnTo>
                  <a:pt x="468213" y="168967"/>
                </a:lnTo>
                <a:lnTo>
                  <a:pt x="464935" y="153673"/>
                </a:lnTo>
                <a:lnTo>
                  <a:pt x="459246" y="138409"/>
                </a:lnTo>
                <a:lnTo>
                  <a:pt x="452484" y="123159"/>
                </a:lnTo>
                <a:lnTo>
                  <a:pt x="441537" y="100293"/>
                </a:lnTo>
                <a:lnTo>
                  <a:pt x="418863" y="54571"/>
                </a:lnTo>
                <a:lnTo>
                  <a:pt x="413789" y="48221"/>
                </a:lnTo>
                <a:lnTo>
                  <a:pt x="401378" y="37778"/>
                </a:lnTo>
                <a:lnTo>
                  <a:pt x="387395" y="28904"/>
                </a:lnTo>
                <a:lnTo>
                  <a:pt x="380110" y="24760"/>
                </a:lnTo>
                <a:lnTo>
                  <a:pt x="365242" y="16768"/>
                </a:lnTo>
                <a:lnTo>
                  <a:pt x="335002" y="1289"/>
                </a:lnTo>
                <a:lnTo>
                  <a:pt x="327402" y="0"/>
                </a:lnTo>
                <a:lnTo>
                  <a:pt x="319794" y="410"/>
                </a:lnTo>
                <a:lnTo>
                  <a:pt x="312183" y="1953"/>
                </a:lnTo>
                <a:lnTo>
                  <a:pt x="304569" y="2982"/>
                </a:lnTo>
                <a:lnTo>
                  <a:pt x="296953" y="3668"/>
                </a:lnTo>
                <a:lnTo>
                  <a:pt x="289335" y="4126"/>
                </a:lnTo>
                <a:lnTo>
                  <a:pt x="280448" y="5701"/>
                </a:lnTo>
                <a:lnTo>
                  <a:pt x="270711" y="8021"/>
                </a:lnTo>
                <a:lnTo>
                  <a:pt x="260412" y="10837"/>
                </a:lnTo>
                <a:lnTo>
                  <a:pt x="249734" y="15255"/>
                </a:lnTo>
                <a:lnTo>
                  <a:pt x="238806" y="20740"/>
                </a:lnTo>
                <a:lnTo>
                  <a:pt x="227711" y="26937"/>
                </a:lnTo>
                <a:lnTo>
                  <a:pt x="216504" y="32338"/>
                </a:lnTo>
                <a:lnTo>
                  <a:pt x="205223" y="37209"/>
                </a:lnTo>
                <a:lnTo>
                  <a:pt x="193892" y="41726"/>
                </a:lnTo>
                <a:lnTo>
                  <a:pt x="183798" y="47277"/>
                </a:lnTo>
                <a:lnTo>
                  <a:pt x="174529" y="53518"/>
                </a:lnTo>
                <a:lnTo>
                  <a:pt x="165809" y="60219"/>
                </a:lnTo>
                <a:lnTo>
                  <a:pt x="157456" y="68496"/>
                </a:lnTo>
                <a:lnTo>
                  <a:pt x="149348" y="77824"/>
                </a:lnTo>
                <a:lnTo>
                  <a:pt x="129755" y="102159"/>
                </a:lnTo>
                <a:lnTo>
                  <a:pt x="99880" y="138374"/>
                </a:lnTo>
                <a:lnTo>
                  <a:pt x="86834" y="156160"/>
                </a:lnTo>
                <a:lnTo>
                  <a:pt x="75596" y="173097"/>
                </a:lnTo>
                <a:lnTo>
                  <a:pt x="56336" y="204192"/>
                </a:lnTo>
                <a:lnTo>
                  <a:pt x="39310" y="230712"/>
                </a:lnTo>
                <a:lnTo>
                  <a:pt x="32483" y="243118"/>
                </a:lnTo>
                <a:lnTo>
                  <a:pt x="26662" y="255199"/>
                </a:lnTo>
                <a:lnTo>
                  <a:pt x="21511" y="267063"/>
                </a:lnTo>
                <a:lnTo>
                  <a:pt x="16808" y="283862"/>
                </a:lnTo>
                <a:lnTo>
                  <a:pt x="12402" y="303952"/>
                </a:lnTo>
                <a:lnTo>
                  <a:pt x="8195" y="326235"/>
                </a:lnTo>
                <a:lnTo>
                  <a:pt x="5390" y="343630"/>
                </a:lnTo>
                <a:lnTo>
                  <a:pt x="3520" y="357766"/>
                </a:lnTo>
                <a:lnTo>
                  <a:pt x="2274" y="369731"/>
                </a:lnTo>
                <a:lnTo>
                  <a:pt x="1443" y="381518"/>
                </a:lnTo>
                <a:lnTo>
                  <a:pt x="889" y="393185"/>
                </a:lnTo>
                <a:lnTo>
                  <a:pt x="273" y="416309"/>
                </a:lnTo>
                <a:lnTo>
                  <a:pt x="0" y="439287"/>
                </a:lnTo>
                <a:lnTo>
                  <a:pt x="1196" y="449478"/>
                </a:lnTo>
                <a:lnTo>
                  <a:pt x="5913" y="467575"/>
                </a:lnTo>
                <a:lnTo>
                  <a:pt x="12243" y="484085"/>
                </a:lnTo>
                <a:lnTo>
                  <a:pt x="19290" y="499889"/>
                </a:lnTo>
                <a:lnTo>
                  <a:pt x="30396" y="523066"/>
                </a:lnTo>
                <a:lnTo>
                  <a:pt x="37941" y="538381"/>
                </a:lnTo>
                <a:lnTo>
                  <a:pt x="43001" y="544751"/>
                </a:lnTo>
                <a:lnTo>
                  <a:pt x="55396" y="555215"/>
                </a:lnTo>
                <a:lnTo>
                  <a:pt x="69372" y="567486"/>
                </a:lnTo>
                <a:lnTo>
                  <a:pt x="76655" y="574314"/>
                </a:lnTo>
                <a:lnTo>
                  <a:pt x="84050" y="580136"/>
                </a:lnTo>
                <a:lnTo>
                  <a:pt x="91520" y="585287"/>
                </a:lnTo>
                <a:lnTo>
                  <a:pt x="99040" y="589992"/>
                </a:lnTo>
                <a:lnTo>
                  <a:pt x="106594" y="593128"/>
                </a:lnTo>
                <a:lnTo>
                  <a:pt x="114169" y="595219"/>
                </a:lnTo>
                <a:lnTo>
                  <a:pt x="121759" y="596613"/>
                </a:lnTo>
                <a:lnTo>
                  <a:pt x="129360" y="598812"/>
                </a:lnTo>
                <a:lnTo>
                  <a:pt x="136967" y="601548"/>
                </a:lnTo>
                <a:lnTo>
                  <a:pt x="144578" y="604643"/>
                </a:lnTo>
                <a:lnTo>
                  <a:pt x="153462" y="606705"/>
                </a:lnTo>
                <a:lnTo>
                  <a:pt x="163195" y="608080"/>
                </a:lnTo>
                <a:lnTo>
                  <a:pt x="173494" y="608997"/>
                </a:lnTo>
                <a:lnTo>
                  <a:pt x="182899" y="608338"/>
                </a:lnTo>
                <a:lnTo>
                  <a:pt x="191709" y="606629"/>
                </a:lnTo>
                <a:lnTo>
                  <a:pt x="200123" y="604219"/>
                </a:lnTo>
                <a:lnTo>
                  <a:pt x="208273" y="602613"/>
                </a:lnTo>
                <a:lnTo>
                  <a:pt x="216245" y="601542"/>
                </a:lnTo>
                <a:lnTo>
                  <a:pt x="224100" y="600828"/>
                </a:lnTo>
                <a:lnTo>
                  <a:pt x="231877" y="599082"/>
                </a:lnTo>
                <a:lnTo>
                  <a:pt x="239602" y="596648"/>
                </a:lnTo>
                <a:lnTo>
                  <a:pt x="262670" y="58797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79"/>
          <p:cNvSpPr/>
          <p:nvPr/>
        </p:nvSpPr>
        <p:spPr>
          <a:xfrm>
            <a:off x="6000911" y="5017815"/>
            <a:ext cx="262204" cy="719841"/>
          </a:xfrm>
          <a:custGeom>
            <a:avLst/>
            <a:gdLst/>
            <a:ahLst/>
            <a:cxnLst/>
            <a:rect l="0" t="0" r="0" b="0"/>
            <a:pathLst>
              <a:path w="262204" h="719841">
                <a:moveTo>
                  <a:pt x="194148" y="45674"/>
                </a:moveTo>
                <a:lnTo>
                  <a:pt x="188081" y="33539"/>
                </a:lnTo>
                <a:lnTo>
                  <a:pt x="185023" y="29964"/>
                </a:lnTo>
                <a:lnTo>
                  <a:pt x="181715" y="27581"/>
                </a:lnTo>
                <a:lnTo>
                  <a:pt x="178240" y="25992"/>
                </a:lnTo>
                <a:lnTo>
                  <a:pt x="175923" y="23663"/>
                </a:lnTo>
                <a:lnTo>
                  <a:pt x="174378" y="20840"/>
                </a:lnTo>
                <a:lnTo>
                  <a:pt x="171899" y="13252"/>
                </a:lnTo>
                <a:lnTo>
                  <a:pt x="165402" y="5870"/>
                </a:lnTo>
                <a:lnTo>
                  <a:pt x="162284" y="3898"/>
                </a:lnTo>
                <a:lnTo>
                  <a:pt x="155432" y="1707"/>
                </a:lnTo>
                <a:lnTo>
                  <a:pt x="148155" y="734"/>
                </a:lnTo>
                <a:lnTo>
                  <a:pt x="140687" y="301"/>
                </a:lnTo>
                <a:lnTo>
                  <a:pt x="133134" y="108"/>
                </a:lnTo>
                <a:lnTo>
                  <a:pt x="121743" y="0"/>
                </a:lnTo>
                <a:lnTo>
                  <a:pt x="115398" y="1255"/>
                </a:lnTo>
                <a:lnTo>
                  <a:pt x="107358" y="3361"/>
                </a:lnTo>
                <a:lnTo>
                  <a:pt x="98188" y="6036"/>
                </a:lnTo>
                <a:lnTo>
                  <a:pt x="89535" y="10359"/>
                </a:lnTo>
                <a:lnTo>
                  <a:pt x="81226" y="15780"/>
                </a:lnTo>
                <a:lnTo>
                  <a:pt x="73147" y="21935"/>
                </a:lnTo>
                <a:lnTo>
                  <a:pt x="66491" y="27308"/>
                </a:lnTo>
                <a:lnTo>
                  <a:pt x="60784" y="32160"/>
                </a:lnTo>
                <a:lnTo>
                  <a:pt x="55708" y="36665"/>
                </a:lnTo>
                <a:lnTo>
                  <a:pt x="49785" y="44748"/>
                </a:lnTo>
                <a:lnTo>
                  <a:pt x="43296" y="55217"/>
                </a:lnTo>
                <a:lnTo>
                  <a:pt x="30583" y="77855"/>
                </a:lnTo>
                <a:lnTo>
                  <a:pt x="20700" y="96384"/>
                </a:lnTo>
                <a:lnTo>
                  <a:pt x="15460" y="113086"/>
                </a:lnTo>
                <a:lnTo>
                  <a:pt x="11861" y="130245"/>
                </a:lnTo>
                <a:lnTo>
                  <a:pt x="6028" y="150571"/>
                </a:lnTo>
                <a:lnTo>
                  <a:pt x="2590" y="168919"/>
                </a:lnTo>
                <a:lnTo>
                  <a:pt x="1061" y="185540"/>
                </a:lnTo>
                <a:lnTo>
                  <a:pt x="382" y="201393"/>
                </a:lnTo>
                <a:lnTo>
                  <a:pt x="0" y="236734"/>
                </a:lnTo>
                <a:lnTo>
                  <a:pt x="3297" y="254627"/>
                </a:lnTo>
                <a:lnTo>
                  <a:pt x="5954" y="261176"/>
                </a:lnTo>
                <a:lnTo>
                  <a:pt x="10265" y="268082"/>
                </a:lnTo>
                <a:lnTo>
                  <a:pt x="15680" y="275226"/>
                </a:lnTo>
                <a:lnTo>
                  <a:pt x="21829" y="282529"/>
                </a:lnTo>
                <a:lnTo>
                  <a:pt x="27199" y="288668"/>
                </a:lnTo>
                <a:lnTo>
                  <a:pt x="42890" y="305693"/>
                </a:lnTo>
                <a:lnTo>
                  <a:pt x="46319" y="305381"/>
                </a:lnTo>
                <a:lnTo>
                  <a:pt x="51146" y="303902"/>
                </a:lnTo>
                <a:lnTo>
                  <a:pt x="56903" y="301646"/>
                </a:lnTo>
                <a:lnTo>
                  <a:pt x="62011" y="298872"/>
                </a:lnTo>
                <a:lnTo>
                  <a:pt x="66688" y="295753"/>
                </a:lnTo>
                <a:lnTo>
                  <a:pt x="71074" y="292403"/>
                </a:lnTo>
                <a:lnTo>
                  <a:pt x="76539" y="287630"/>
                </a:lnTo>
                <a:lnTo>
                  <a:pt x="82722" y="281909"/>
                </a:lnTo>
                <a:lnTo>
                  <a:pt x="103560" y="261720"/>
                </a:lnTo>
                <a:lnTo>
                  <a:pt x="110896" y="254475"/>
                </a:lnTo>
                <a:lnTo>
                  <a:pt x="117057" y="247104"/>
                </a:lnTo>
                <a:lnTo>
                  <a:pt x="122434" y="239651"/>
                </a:lnTo>
                <a:lnTo>
                  <a:pt x="127289" y="232142"/>
                </a:lnTo>
                <a:lnTo>
                  <a:pt x="131796" y="224596"/>
                </a:lnTo>
                <a:lnTo>
                  <a:pt x="136070" y="217026"/>
                </a:lnTo>
                <a:lnTo>
                  <a:pt x="140189" y="209439"/>
                </a:lnTo>
                <a:lnTo>
                  <a:pt x="145476" y="200571"/>
                </a:lnTo>
                <a:lnTo>
                  <a:pt x="158123" y="180557"/>
                </a:lnTo>
                <a:lnTo>
                  <a:pt x="163781" y="168616"/>
                </a:lnTo>
                <a:lnTo>
                  <a:pt x="168824" y="155576"/>
                </a:lnTo>
                <a:lnTo>
                  <a:pt x="173455" y="141802"/>
                </a:lnTo>
                <a:lnTo>
                  <a:pt x="177813" y="130080"/>
                </a:lnTo>
                <a:lnTo>
                  <a:pt x="181988" y="119724"/>
                </a:lnTo>
                <a:lnTo>
                  <a:pt x="188744" y="101446"/>
                </a:lnTo>
                <a:lnTo>
                  <a:pt x="191747" y="84855"/>
                </a:lnTo>
                <a:lnTo>
                  <a:pt x="196467" y="69015"/>
                </a:lnTo>
                <a:lnTo>
                  <a:pt x="202879" y="49204"/>
                </a:lnTo>
                <a:lnTo>
                  <a:pt x="205045" y="31131"/>
                </a:lnTo>
                <a:lnTo>
                  <a:pt x="206493" y="29629"/>
                </a:lnTo>
                <a:lnTo>
                  <a:pt x="208728" y="29898"/>
                </a:lnTo>
                <a:lnTo>
                  <a:pt x="215373" y="33385"/>
                </a:lnTo>
                <a:lnTo>
                  <a:pt x="215918" y="34942"/>
                </a:lnTo>
                <a:lnTo>
                  <a:pt x="216865" y="56146"/>
                </a:lnTo>
                <a:lnTo>
                  <a:pt x="220331" y="69801"/>
                </a:lnTo>
                <a:lnTo>
                  <a:pt x="226036" y="88383"/>
                </a:lnTo>
                <a:lnTo>
                  <a:pt x="231114" y="108705"/>
                </a:lnTo>
                <a:lnTo>
                  <a:pt x="237247" y="127028"/>
                </a:lnTo>
                <a:lnTo>
                  <a:pt x="244207" y="143638"/>
                </a:lnTo>
                <a:lnTo>
                  <a:pt x="248147" y="162874"/>
                </a:lnTo>
                <a:lnTo>
                  <a:pt x="251167" y="184123"/>
                </a:lnTo>
                <a:lnTo>
                  <a:pt x="256743" y="206268"/>
                </a:lnTo>
                <a:lnTo>
                  <a:pt x="258739" y="227666"/>
                </a:lnTo>
                <a:lnTo>
                  <a:pt x="260068" y="255903"/>
                </a:lnTo>
                <a:lnTo>
                  <a:pt x="261941" y="338681"/>
                </a:lnTo>
                <a:lnTo>
                  <a:pt x="262203" y="359122"/>
                </a:lnTo>
                <a:lnTo>
                  <a:pt x="261108" y="381639"/>
                </a:lnTo>
                <a:lnTo>
                  <a:pt x="259108" y="405541"/>
                </a:lnTo>
                <a:lnTo>
                  <a:pt x="250226" y="485042"/>
                </a:lnTo>
                <a:lnTo>
                  <a:pt x="246773" y="513846"/>
                </a:lnTo>
                <a:lnTo>
                  <a:pt x="243202" y="536859"/>
                </a:lnTo>
                <a:lnTo>
                  <a:pt x="239550" y="556011"/>
                </a:lnTo>
                <a:lnTo>
                  <a:pt x="235847" y="572588"/>
                </a:lnTo>
                <a:lnTo>
                  <a:pt x="232107" y="587451"/>
                </a:lnTo>
                <a:lnTo>
                  <a:pt x="228344" y="601169"/>
                </a:lnTo>
                <a:lnTo>
                  <a:pt x="224566" y="614124"/>
                </a:lnTo>
                <a:lnTo>
                  <a:pt x="219506" y="625301"/>
                </a:lnTo>
                <a:lnTo>
                  <a:pt x="213594" y="635292"/>
                </a:lnTo>
                <a:lnTo>
                  <a:pt x="207113" y="644493"/>
                </a:lnTo>
                <a:lnTo>
                  <a:pt x="201521" y="653167"/>
                </a:lnTo>
                <a:lnTo>
                  <a:pt x="196524" y="661489"/>
                </a:lnTo>
                <a:lnTo>
                  <a:pt x="191922" y="669578"/>
                </a:lnTo>
                <a:lnTo>
                  <a:pt x="187584" y="676240"/>
                </a:lnTo>
                <a:lnTo>
                  <a:pt x="183422" y="681952"/>
                </a:lnTo>
                <a:lnTo>
                  <a:pt x="179378" y="687029"/>
                </a:lnTo>
                <a:lnTo>
                  <a:pt x="174141" y="691684"/>
                </a:lnTo>
                <a:lnTo>
                  <a:pt x="168111" y="696058"/>
                </a:lnTo>
                <a:lnTo>
                  <a:pt x="161550" y="700243"/>
                </a:lnTo>
                <a:lnTo>
                  <a:pt x="155906" y="704304"/>
                </a:lnTo>
                <a:lnTo>
                  <a:pt x="150873" y="708281"/>
                </a:lnTo>
                <a:lnTo>
                  <a:pt x="146248" y="712202"/>
                </a:lnTo>
                <a:lnTo>
                  <a:pt x="140625" y="714816"/>
                </a:lnTo>
                <a:lnTo>
                  <a:pt x="134336" y="716559"/>
                </a:lnTo>
                <a:lnTo>
                  <a:pt x="127604" y="717720"/>
                </a:lnTo>
                <a:lnTo>
                  <a:pt x="120575" y="718495"/>
                </a:lnTo>
                <a:lnTo>
                  <a:pt x="113349" y="719011"/>
                </a:lnTo>
                <a:lnTo>
                  <a:pt x="99818" y="719586"/>
                </a:lnTo>
                <a:lnTo>
                  <a:pt x="89571" y="719840"/>
                </a:lnTo>
                <a:lnTo>
                  <a:pt x="85060" y="718639"/>
                </a:lnTo>
                <a:lnTo>
                  <a:pt x="80782" y="716567"/>
                </a:lnTo>
                <a:lnTo>
                  <a:pt x="72644" y="710879"/>
                </a:lnTo>
                <a:lnTo>
                  <a:pt x="64793" y="704118"/>
                </a:lnTo>
                <a:lnTo>
                  <a:pt x="57071" y="696879"/>
                </a:lnTo>
                <a:lnTo>
                  <a:pt x="53234" y="693171"/>
                </a:lnTo>
                <a:lnTo>
                  <a:pt x="45583" y="682277"/>
                </a:lnTo>
                <a:lnTo>
                  <a:pt x="34129" y="66289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80"/>
          <p:cNvSpPr/>
          <p:nvPr/>
        </p:nvSpPr>
        <p:spPr>
          <a:xfrm>
            <a:off x="6355079" y="4995366"/>
            <a:ext cx="445772" cy="415545"/>
          </a:xfrm>
          <a:custGeom>
            <a:avLst/>
            <a:gdLst/>
            <a:ahLst/>
            <a:cxnLst/>
            <a:rect l="0" t="0" r="0" b="0"/>
            <a:pathLst>
              <a:path w="445772" h="415545">
                <a:moveTo>
                  <a:pt x="0" y="33834"/>
                </a:moveTo>
                <a:lnTo>
                  <a:pt x="15909" y="49743"/>
                </a:lnTo>
                <a:lnTo>
                  <a:pt x="18227" y="58410"/>
                </a:lnTo>
                <a:lnTo>
                  <a:pt x="19771" y="70537"/>
                </a:lnTo>
                <a:lnTo>
                  <a:pt x="28318" y="202374"/>
                </a:lnTo>
                <a:lnTo>
                  <a:pt x="31636" y="264950"/>
                </a:lnTo>
                <a:lnTo>
                  <a:pt x="32521" y="286972"/>
                </a:lnTo>
                <a:lnTo>
                  <a:pt x="34380" y="308002"/>
                </a:lnTo>
                <a:lnTo>
                  <a:pt x="36890" y="328372"/>
                </a:lnTo>
                <a:lnTo>
                  <a:pt x="41796" y="362860"/>
                </a:lnTo>
                <a:lnTo>
                  <a:pt x="43104" y="373834"/>
                </a:lnTo>
                <a:lnTo>
                  <a:pt x="43976" y="382421"/>
                </a:lnTo>
                <a:lnTo>
                  <a:pt x="44945" y="395348"/>
                </a:lnTo>
                <a:lnTo>
                  <a:pt x="45376" y="405326"/>
                </a:lnTo>
                <a:lnTo>
                  <a:pt x="45619" y="415544"/>
                </a:lnTo>
                <a:lnTo>
                  <a:pt x="45707" y="405802"/>
                </a:lnTo>
                <a:lnTo>
                  <a:pt x="42328" y="395580"/>
                </a:lnTo>
                <a:lnTo>
                  <a:pt x="39649" y="389297"/>
                </a:lnTo>
                <a:lnTo>
                  <a:pt x="39133" y="382570"/>
                </a:lnTo>
                <a:lnTo>
                  <a:pt x="40058" y="375544"/>
                </a:lnTo>
                <a:lnTo>
                  <a:pt x="41946" y="368320"/>
                </a:lnTo>
                <a:lnTo>
                  <a:pt x="43204" y="359695"/>
                </a:lnTo>
                <a:lnTo>
                  <a:pt x="44043" y="350134"/>
                </a:lnTo>
                <a:lnTo>
                  <a:pt x="44602" y="339950"/>
                </a:lnTo>
                <a:lnTo>
                  <a:pt x="45224" y="318475"/>
                </a:lnTo>
                <a:lnTo>
                  <a:pt x="45389" y="307414"/>
                </a:lnTo>
                <a:lnTo>
                  <a:pt x="46770" y="294961"/>
                </a:lnTo>
                <a:lnTo>
                  <a:pt x="48960" y="281578"/>
                </a:lnTo>
                <a:lnTo>
                  <a:pt x="51690" y="267577"/>
                </a:lnTo>
                <a:lnTo>
                  <a:pt x="53510" y="254432"/>
                </a:lnTo>
                <a:lnTo>
                  <a:pt x="54723" y="241860"/>
                </a:lnTo>
                <a:lnTo>
                  <a:pt x="55533" y="229667"/>
                </a:lnTo>
                <a:lnTo>
                  <a:pt x="57342" y="216460"/>
                </a:lnTo>
                <a:lnTo>
                  <a:pt x="59818" y="202574"/>
                </a:lnTo>
                <a:lnTo>
                  <a:pt x="62739" y="188237"/>
                </a:lnTo>
                <a:lnTo>
                  <a:pt x="67226" y="174869"/>
                </a:lnTo>
                <a:lnTo>
                  <a:pt x="72758" y="162147"/>
                </a:lnTo>
                <a:lnTo>
                  <a:pt x="78985" y="149856"/>
                </a:lnTo>
                <a:lnTo>
                  <a:pt x="85677" y="135312"/>
                </a:lnTo>
                <a:lnTo>
                  <a:pt x="111280" y="76503"/>
                </a:lnTo>
                <a:lnTo>
                  <a:pt x="116097" y="66090"/>
                </a:lnTo>
                <a:lnTo>
                  <a:pt x="120578" y="57878"/>
                </a:lnTo>
                <a:lnTo>
                  <a:pt x="128944" y="45367"/>
                </a:lnTo>
                <a:lnTo>
                  <a:pt x="132953" y="41522"/>
                </a:lnTo>
                <a:lnTo>
                  <a:pt x="136895" y="38959"/>
                </a:lnTo>
                <a:lnTo>
                  <a:pt x="144663" y="36112"/>
                </a:lnTo>
                <a:lnTo>
                  <a:pt x="156176" y="34508"/>
                </a:lnTo>
                <a:lnTo>
                  <a:pt x="163815" y="34133"/>
                </a:lnTo>
                <a:lnTo>
                  <a:pt x="167630" y="35303"/>
                </a:lnTo>
                <a:lnTo>
                  <a:pt x="175256" y="39990"/>
                </a:lnTo>
                <a:lnTo>
                  <a:pt x="186689" y="49769"/>
                </a:lnTo>
                <a:lnTo>
                  <a:pt x="190500" y="55887"/>
                </a:lnTo>
                <a:lnTo>
                  <a:pt x="194310" y="63776"/>
                </a:lnTo>
                <a:lnTo>
                  <a:pt x="198121" y="72845"/>
                </a:lnTo>
                <a:lnTo>
                  <a:pt x="201930" y="86511"/>
                </a:lnTo>
                <a:lnTo>
                  <a:pt x="205740" y="103242"/>
                </a:lnTo>
                <a:lnTo>
                  <a:pt x="209550" y="122016"/>
                </a:lnTo>
                <a:lnTo>
                  <a:pt x="212090" y="138342"/>
                </a:lnTo>
                <a:lnTo>
                  <a:pt x="213784" y="153036"/>
                </a:lnTo>
                <a:lnTo>
                  <a:pt x="214913" y="166642"/>
                </a:lnTo>
                <a:lnTo>
                  <a:pt x="216936" y="179522"/>
                </a:lnTo>
                <a:lnTo>
                  <a:pt x="219553" y="191919"/>
                </a:lnTo>
                <a:lnTo>
                  <a:pt x="222569" y="203994"/>
                </a:lnTo>
                <a:lnTo>
                  <a:pt x="224580" y="215854"/>
                </a:lnTo>
                <a:lnTo>
                  <a:pt x="225920" y="227570"/>
                </a:lnTo>
                <a:lnTo>
                  <a:pt x="226813" y="239192"/>
                </a:lnTo>
                <a:lnTo>
                  <a:pt x="228679" y="253289"/>
                </a:lnTo>
                <a:lnTo>
                  <a:pt x="231193" y="269037"/>
                </a:lnTo>
                <a:lnTo>
                  <a:pt x="234139" y="285886"/>
                </a:lnTo>
                <a:lnTo>
                  <a:pt x="236103" y="299658"/>
                </a:lnTo>
                <a:lnTo>
                  <a:pt x="237412" y="311380"/>
                </a:lnTo>
                <a:lnTo>
                  <a:pt x="238285" y="321735"/>
                </a:lnTo>
                <a:lnTo>
                  <a:pt x="238867" y="332447"/>
                </a:lnTo>
                <a:lnTo>
                  <a:pt x="239513" y="354511"/>
                </a:lnTo>
                <a:lnTo>
                  <a:pt x="238416" y="360648"/>
                </a:lnTo>
                <a:lnTo>
                  <a:pt x="236414" y="363470"/>
                </a:lnTo>
                <a:lnTo>
                  <a:pt x="233810" y="364082"/>
                </a:lnTo>
                <a:lnTo>
                  <a:pt x="232073" y="363219"/>
                </a:lnTo>
                <a:lnTo>
                  <a:pt x="230916" y="361374"/>
                </a:lnTo>
                <a:lnTo>
                  <a:pt x="230143" y="358874"/>
                </a:lnTo>
                <a:lnTo>
                  <a:pt x="229286" y="345936"/>
                </a:lnTo>
                <a:lnTo>
                  <a:pt x="229057" y="337152"/>
                </a:lnTo>
                <a:lnTo>
                  <a:pt x="230175" y="323675"/>
                </a:lnTo>
                <a:lnTo>
                  <a:pt x="232191" y="307072"/>
                </a:lnTo>
                <a:lnTo>
                  <a:pt x="234804" y="288382"/>
                </a:lnTo>
                <a:lnTo>
                  <a:pt x="236546" y="270843"/>
                </a:lnTo>
                <a:lnTo>
                  <a:pt x="237707" y="254069"/>
                </a:lnTo>
                <a:lnTo>
                  <a:pt x="238482" y="237807"/>
                </a:lnTo>
                <a:lnTo>
                  <a:pt x="240268" y="223156"/>
                </a:lnTo>
                <a:lnTo>
                  <a:pt x="242729" y="209579"/>
                </a:lnTo>
                <a:lnTo>
                  <a:pt x="252260" y="168879"/>
                </a:lnTo>
                <a:lnTo>
                  <a:pt x="255803" y="154344"/>
                </a:lnTo>
                <a:lnTo>
                  <a:pt x="260706" y="140844"/>
                </a:lnTo>
                <a:lnTo>
                  <a:pt x="266514" y="128034"/>
                </a:lnTo>
                <a:lnTo>
                  <a:pt x="272926" y="115684"/>
                </a:lnTo>
                <a:lnTo>
                  <a:pt x="279741" y="103640"/>
                </a:lnTo>
                <a:lnTo>
                  <a:pt x="286824" y="91801"/>
                </a:lnTo>
                <a:lnTo>
                  <a:pt x="294087" y="80099"/>
                </a:lnTo>
                <a:lnTo>
                  <a:pt x="302738" y="68487"/>
                </a:lnTo>
                <a:lnTo>
                  <a:pt x="312316" y="56936"/>
                </a:lnTo>
                <a:lnTo>
                  <a:pt x="322510" y="45425"/>
                </a:lnTo>
                <a:lnTo>
                  <a:pt x="330577" y="35211"/>
                </a:lnTo>
                <a:lnTo>
                  <a:pt x="337225" y="25862"/>
                </a:lnTo>
                <a:lnTo>
                  <a:pt x="342926" y="17089"/>
                </a:lnTo>
                <a:lnTo>
                  <a:pt x="347998" y="11241"/>
                </a:lnTo>
                <a:lnTo>
                  <a:pt x="352648" y="7341"/>
                </a:lnTo>
                <a:lnTo>
                  <a:pt x="361203" y="3009"/>
                </a:lnTo>
                <a:lnTo>
                  <a:pt x="369239" y="1084"/>
                </a:lnTo>
                <a:lnTo>
                  <a:pt x="380430" y="228"/>
                </a:lnTo>
                <a:lnTo>
                  <a:pt x="386970" y="0"/>
                </a:lnTo>
                <a:lnTo>
                  <a:pt x="391330" y="1118"/>
                </a:lnTo>
                <a:lnTo>
                  <a:pt x="394237" y="3133"/>
                </a:lnTo>
                <a:lnTo>
                  <a:pt x="401715" y="15423"/>
                </a:lnTo>
                <a:lnTo>
                  <a:pt x="408410" y="28191"/>
                </a:lnTo>
                <a:lnTo>
                  <a:pt x="415620" y="42333"/>
                </a:lnTo>
                <a:lnTo>
                  <a:pt x="418050" y="50929"/>
                </a:lnTo>
                <a:lnTo>
                  <a:pt x="419670" y="60471"/>
                </a:lnTo>
                <a:lnTo>
                  <a:pt x="420750" y="70642"/>
                </a:lnTo>
                <a:lnTo>
                  <a:pt x="421470" y="81232"/>
                </a:lnTo>
                <a:lnTo>
                  <a:pt x="421950" y="92103"/>
                </a:lnTo>
                <a:lnTo>
                  <a:pt x="422270" y="103160"/>
                </a:lnTo>
                <a:lnTo>
                  <a:pt x="422854" y="279312"/>
                </a:lnTo>
                <a:lnTo>
                  <a:pt x="424143" y="297816"/>
                </a:lnTo>
                <a:lnTo>
                  <a:pt x="426272" y="315232"/>
                </a:lnTo>
                <a:lnTo>
                  <a:pt x="428961" y="331922"/>
                </a:lnTo>
                <a:lnTo>
                  <a:pt x="430754" y="344319"/>
                </a:lnTo>
                <a:lnTo>
                  <a:pt x="431950" y="353854"/>
                </a:lnTo>
                <a:lnTo>
                  <a:pt x="445771" y="38816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81"/>
          <p:cNvSpPr/>
          <p:nvPr/>
        </p:nvSpPr>
        <p:spPr>
          <a:xfrm>
            <a:off x="6881500" y="4995446"/>
            <a:ext cx="319401" cy="455976"/>
          </a:xfrm>
          <a:custGeom>
            <a:avLst/>
            <a:gdLst/>
            <a:ahLst/>
            <a:cxnLst/>
            <a:rect l="0" t="0" r="0" b="0"/>
            <a:pathLst>
              <a:path w="319401" h="455976">
                <a:moveTo>
                  <a:pt x="136519" y="45183"/>
                </a:moveTo>
                <a:lnTo>
                  <a:pt x="136519" y="33048"/>
                </a:lnTo>
                <a:lnTo>
                  <a:pt x="135250" y="28203"/>
                </a:lnTo>
                <a:lnTo>
                  <a:pt x="127472" y="14689"/>
                </a:lnTo>
                <a:lnTo>
                  <a:pt x="124879" y="11310"/>
                </a:lnTo>
                <a:lnTo>
                  <a:pt x="115388" y="1274"/>
                </a:lnTo>
                <a:lnTo>
                  <a:pt x="113542" y="671"/>
                </a:lnTo>
                <a:lnTo>
                  <a:pt x="108104" y="0"/>
                </a:lnTo>
                <a:lnTo>
                  <a:pt x="104875" y="1091"/>
                </a:lnTo>
                <a:lnTo>
                  <a:pt x="97902" y="5690"/>
                </a:lnTo>
                <a:lnTo>
                  <a:pt x="92995" y="8695"/>
                </a:lnTo>
                <a:lnTo>
                  <a:pt x="87183" y="11968"/>
                </a:lnTo>
                <a:lnTo>
                  <a:pt x="80768" y="15420"/>
                </a:lnTo>
                <a:lnTo>
                  <a:pt x="75222" y="20261"/>
                </a:lnTo>
                <a:lnTo>
                  <a:pt x="65673" y="32413"/>
                </a:lnTo>
                <a:lnTo>
                  <a:pt x="57195" y="46281"/>
                </a:lnTo>
                <a:lnTo>
                  <a:pt x="53157" y="53535"/>
                </a:lnTo>
                <a:lnTo>
                  <a:pt x="41896" y="75142"/>
                </a:lnTo>
                <a:lnTo>
                  <a:pt x="35337" y="88016"/>
                </a:lnTo>
                <a:lnTo>
                  <a:pt x="30964" y="100408"/>
                </a:lnTo>
                <a:lnTo>
                  <a:pt x="28050" y="112480"/>
                </a:lnTo>
                <a:lnTo>
                  <a:pt x="26107" y="124338"/>
                </a:lnTo>
                <a:lnTo>
                  <a:pt x="23541" y="136053"/>
                </a:lnTo>
                <a:lnTo>
                  <a:pt x="20560" y="147673"/>
                </a:lnTo>
                <a:lnTo>
                  <a:pt x="17304" y="159230"/>
                </a:lnTo>
                <a:lnTo>
                  <a:pt x="10298" y="182231"/>
                </a:lnTo>
                <a:lnTo>
                  <a:pt x="6652" y="193698"/>
                </a:lnTo>
                <a:lnTo>
                  <a:pt x="4221" y="205154"/>
                </a:lnTo>
                <a:lnTo>
                  <a:pt x="2601" y="216600"/>
                </a:lnTo>
                <a:lnTo>
                  <a:pt x="1520" y="228041"/>
                </a:lnTo>
                <a:lnTo>
                  <a:pt x="800" y="243288"/>
                </a:lnTo>
                <a:lnTo>
                  <a:pt x="0" y="280550"/>
                </a:lnTo>
                <a:lnTo>
                  <a:pt x="1056" y="298614"/>
                </a:lnTo>
                <a:lnTo>
                  <a:pt x="3031" y="315737"/>
                </a:lnTo>
                <a:lnTo>
                  <a:pt x="5617" y="332233"/>
                </a:lnTo>
                <a:lnTo>
                  <a:pt x="8611" y="345770"/>
                </a:lnTo>
                <a:lnTo>
                  <a:pt x="11877" y="357334"/>
                </a:lnTo>
                <a:lnTo>
                  <a:pt x="15325" y="367584"/>
                </a:lnTo>
                <a:lnTo>
                  <a:pt x="18893" y="374417"/>
                </a:lnTo>
                <a:lnTo>
                  <a:pt x="22542" y="378973"/>
                </a:lnTo>
                <a:lnTo>
                  <a:pt x="31455" y="386284"/>
                </a:lnTo>
                <a:lnTo>
                  <a:pt x="36061" y="387283"/>
                </a:lnTo>
                <a:lnTo>
                  <a:pt x="39067" y="387550"/>
                </a:lnTo>
                <a:lnTo>
                  <a:pt x="42341" y="386458"/>
                </a:lnTo>
                <a:lnTo>
                  <a:pt x="49366" y="381858"/>
                </a:lnTo>
                <a:lnTo>
                  <a:pt x="56722" y="375580"/>
                </a:lnTo>
                <a:lnTo>
                  <a:pt x="60460" y="372128"/>
                </a:lnTo>
                <a:lnTo>
                  <a:pt x="68002" y="361519"/>
                </a:lnTo>
                <a:lnTo>
                  <a:pt x="75587" y="348337"/>
                </a:lnTo>
                <a:lnTo>
                  <a:pt x="83191" y="334012"/>
                </a:lnTo>
                <a:lnTo>
                  <a:pt x="94613" y="311667"/>
                </a:lnTo>
                <a:lnTo>
                  <a:pt x="98422" y="300309"/>
                </a:lnTo>
                <a:lnTo>
                  <a:pt x="102231" y="286387"/>
                </a:lnTo>
                <a:lnTo>
                  <a:pt x="106040" y="270756"/>
                </a:lnTo>
                <a:lnTo>
                  <a:pt x="117047" y="216135"/>
                </a:lnTo>
                <a:lnTo>
                  <a:pt x="123537" y="182011"/>
                </a:lnTo>
                <a:lnTo>
                  <a:pt x="127865" y="156722"/>
                </a:lnTo>
                <a:lnTo>
                  <a:pt x="130750" y="137322"/>
                </a:lnTo>
                <a:lnTo>
                  <a:pt x="132674" y="121849"/>
                </a:lnTo>
                <a:lnTo>
                  <a:pt x="135225" y="107724"/>
                </a:lnTo>
                <a:lnTo>
                  <a:pt x="138197" y="94497"/>
                </a:lnTo>
                <a:lnTo>
                  <a:pt x="141448" y="81870"/>
                </a:lnTo>
                <a:lnTo>
                  <a:pt x="143615" y="72181"/>
                </a:lnTo>
                <a:lnTo>
                  <a:pt x="146023" y="58029"/>
                </a:lnTo>
                <a:lnTo>
                  <a:pt x="147094" y="47506"/>
                </a:lnTo>
                <a:lnTo>
                  <a:pt x="147379" y="42922"/>
                </a:lnTo>
                <a:lnTo>
                  <a:pt x="148839" y="38595"/>
                </a:lnTo>
                <a:lnTo>
                  <a:pt x="157740" y="24717"/>
                </a:lnTo>
                <a:lnTo>
                  <a:pt x="158287" y="35349"/>
                </a:lnTo>
                <a:lnTo>
                  <a:pt x="159164" y="114220"/>
                </a:lnTo>
                <a:lnTo>
                  <a:pt x="159337" y="168746"/>
                </a:lnTo>
                <a:lnTo>
                  <a:pt x="160622" y="182168"/>
                </a:lnTo>
                <a:lnTo>
                  <a:pt x="162748" y="196197"/>
                </a:lnTo>
                <a:lnTo>
                  <a:pt x="165435" y="210629"/>
                </a:lnTo>
                <a:lnTo>
                  <a:pt x="167227" y="224060"/>
                </a:lnTo>
                <a:lnTo>
                  <a:pt x="168421" y="236825"/>
                </a:lnTo>
                <a:lnTo>
                  <a:pt x="169216" y="249144"/>
                </a:lnTo>
                <a:lnTo>
                  <a:pt x="171018" y="261168"/>
                </a:lnTo>
                <a:lnTo>
                  <a:pt x="173488" y="272993"/>
                </a:lnTo>
                <a:lnTo>
                  <a:pt x="176405" y="284686"/>
                </a:lnTo>
                <a:lnTo>
                  <a:pt x="178350" y="296292"/>
                </a:lnTo>
                <a:lnTo>
                  <a:pt x="179646" y="307839"/>
                </a:lnTo>
                <a:lnTo>
                  <a:pt x="180511" y="319347"/>
                </a:lnTo>
                <a:lnTo>
                  <a:pt x="182357" y="330829"/>
                </a:lnTo>
                <a:lnTo>
                  <a:pt x="184858" y="342294"/>
                </a:lnTo>
                <a:lnTo>
                  <a:pt x="187795" y="353747"/>
                </a:lnTo>
                <a:lnTo>
                  <a:pt x="191024" y="363922"/>
                </a:lnTo>
                <a:lnTo>
                  <a:pt x="194445" y="373246"/>
                </a:lnTo>
                <a:lnTo>
                  <a:pt x="197997" y="382002"/>
                </a:lnTo>
                <a:lnTo>
                  <a:pt x="201635" y="390379"/>
                </a:lnTo>
                <a:lnTo>
                  <a:pt x="209063" y="406460"/>
                </a:lnTo>
                <a:lnTo>
                  <a:pt x="216598" y="418688"/>
                </a:lnTo>
                <a:lnTo>
                  <a:pt x="224180" y="428355"/>
                </a:lnTo>
                <a:lnTo>
                  <a:pt x="231783" y="436885"/>
                </a:lnTo>
                <a:lnTo>
                  <a:pt x="234319" y="440938"/>
                </a:lnTo>
                <a:lnTo>
                  <a:pt x="237136" y="448827"/>
                </a:lnTo>
                <a:lnTo>
                  <a:pt x="239157" y="451440"/>
                </a:lnTo>
                <a:lnTo>
                  <a:pt x="241775" y="453181"/>
                </a:lnTo>
                <a:lnTo>
                  <a:pt x="248070" y="455116"/>
                </a:lnTo>
                <a:lnTo>
                  <a:pt x="255101" y="455975"/>
                </a:lnTo>
                <a:lnTo>
                  <a:pt x="258754" y="454935"/>
                </a:lnTo>
                <a:lnTo>
                  <a:pt x="266200" y="450392"/>
                </a:lnTo>
                <a:lnTo>
                  <a:pt x="273742" y="444139"/>
                </a:lnTo>
                <a:lnTo>
                  <a:pt x="277531" y="440694"/>
                </a:lnTo>
                <a:lnTo>
                  <a:pt x="280057" y="435857"/>
                </a:lnTo>
                <a:lnTo>
                  <a:pt x="284883" y="416914"/>
                </a:lnTo>
                <a:lnTo>
                  <a:pt x="287498" y="409844"/>
                </a:lnTo>
                <a:lnTo>
                  <a:pt x="290512" y="402590"/>
                </a:lnTo>
                <a:lnTo>
                  <a:pt x="293792" y="395215"/>
                </a:lnTo>
                <a:lnTo>
                  <a:pt x="300822" y="380247"/>
                </a:lnTo>
                <a:lnTo>
                  <a:pt x="303204" y="372699"/>
                </a:lnTo>
                <a:lnTo>
                  <a:pt x="304793" y="365127"/>
                </a:lnTo>
                <a:lnTo>
                  <a:pt x="305851" y="357539"/>
                </a:lnTo>
                <a:lnTo>
                  <a:pt x="310415" y="345722"/>
                </a:lnTo>
                <a:lnTo>
                  <a:pt x="319400" y="33093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82"/>
          <p:cNvSpPr/>
          <p:nvPr/>
        </p:nvSpPr>
        <p:spPr>
          <a:xfrm>
            <a:off x="7258050" y="4994909"/>
            <a:ext cx="68581" cy="421729"/>
          </a:xfrm>
          <a:custGeom>
            <a:avLst/>
            <a:gdLst/>
            <a:ahLst/>
            <a:cxnLst/>
            <a:rect l="0" t="0" r="0" b="0"/>
            <a:pathLst>
              <a:path w="68581" h="421729">
                <a:moveTo>
                  <a:pt x="0" y="0"/>
                </a:moveTo>
                <a:lnTo>
                  <a:pt x="0" y="18203"/>
                </a:lnTo>
                <a:lnTo>
                  <a:pt x="1270" y="24836"/>
                </a:lnTo>
                <a:lnTo>
                  <a:pt x="3386" y="30527"/>
                </a:lnTo>
                <a:lnTo>
                  <a:pt x="6067" y="35592"/>
                </a:lnTo>
                <a:lnTo>
                  <a:pt x="9125" y="51668"/>
                </a:lnTo>
                <a:lnTo>
                  <a:pt x="12433" y="75085"/>
                </a:lnTo>
                <a:lnTo>
                  <a:pt x="15909" y="103397"/>
                </a:lnTo>
                <a:lnTo>
                  <a:pt x="18226" y="131161"/>
                </a:lnTo>
                <a:lnTo>
                  <a:pt x="19770" y="158561"/>
                </a:lnTo>
                <a:lnTo>
                  <a:pt x="20800" y="185718"/>
                </a:lnTo>
                <a:lnTo>
                  <a:pt x="22756" y="211442"/>
                </a:lnTo>
                <a:lnTo>
                  <a:pt x="25331" y="236212"/>
                </a:lnTo>
                <a:lnTo>
                  <a:pt x="28317" y="260345"/>
                </a:lnTo>
                <a:lnTo>
                  <a:pt x="30308" y="278973"/>
                </a:lnTo>
                <a:lnTo>
                  <a:pt x="31635" y="293932"/>
                </a:lnTo>
                <a:lnTo>
                  <a:pt x="32519" y="306445"/>
                </a:lnTo>
                <a:lnTo>
                  <a:pt x="34380" y="318597"/>
                </a:lnTo>
                <a:lnTo>
                  <a:pt x="36889" y="330508"/>
                </a:lnTo>
                <a:lnTo>
                  <a:pt x="39833" y="342259"/>
                </a:lnTo>
                <a:lnTo>
                  <a:pt x="43065" y="353903"/>
                </a:lnTo>
                <a:lnTo>
                  <a:pt x="50043" y="377000"/>
                </a:lnTo>
                <a:lnTo>
                  <a:pt x="52412" y="385954"/>
                </a:lnTo>
                <a:lnTo>
                  <a:pt x="53992" y="393193"/>
                </a:lnTo>
                <a:lnTo>
                  <a:pt x="55044" y="399288"/>
                </a:lnTo>
                <a:lnTo>
                  <a:pt x="57015" y="404622"/>
                </a:lnTo>
                <a:lnTo>
                  <a:pt x="59601" y="409449"/>
                </a:lnTo>
                <a:lnTo>
                  <a:pt x="67791" y="421728"/>
                </a:lnTo>
                <a:lnTo>
                  <a:pt x="68580" y="41148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83"/>
          <p:cNvSpPr/>
          <p:nvPr/>
        </p:nvSpPr>
        <p:spPr>
          <a:xfrm>
            <a:off x="7235190" y="4743450"/>
            <a:ext cx="11430" cy="22860"/>
          </a:xfrm>
          <a:custGeom>
            <a:avLst/>
            <a:gdLst/>
            <a:ahLst/>
            <a:cxnLst/>
            <a:rect l="0" t="0" r="0" b="0"/>
            <a:pathLst>
              <a:path w="11430" h="22860">
                <a:moveTo>
                  <a:pt x="11429" y="22859"/>
                </a:moveTo>
                <a:lnTo>
                  <a:pt x="11429" y="16792"/>
                </a:lnTo>
                <a:lnTo>
                  <a:pt x="10160" y="13734"/>
                </a:lnTo>
                <a:lnTo>
                  <a:pt x="8043" y="10426"/>
                </a:lnTo>
                <a:lnTo>
                  <a:pt x="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84"/>
          <p:cNvSpPr/>
          <p:nvPr/>
        </p:nvSpPr>
        <p:spPr>
          <a:xfrm>
            <a:off x="7429500" y="4697729"/>
            <a:ext cx="91441" cy="720091"/>
          </a:xfrm>
          <a:custGeom>
            <a:avLst/>
            <a:gdLst/>
            <a:ahLst/>
            <a:cxnLst/>
            <a:rect l="0" t="0" r="0" b="0"/>
            <a:pathLst>
              <a:path w="91441" h="720091">
                <a:moveTo>
                  <a:pt x="0" y="0"/>
                </a:moveTo>
                <a:lnTo>
                  <a:pt x="0" y="234697"/>
                </a:lnTo>
                <a:lnTo>
                  <a:pt x="1270" y="249175"/>
                </a:lnTo>
                <a:lnTo>
                  <a:pt x="3386" y="263907"/>
                </a:lnTo>
                <a:lnTo>
                  <a:pt x="6067" y="278808"/>
                </a:lnTo>
                <a:lnTo>
                  <a:pt x="7855" y="292552"/>
                </a:lnTo>
                <a:lnTo>
                  <a:pt x="9046" y="305525"/>
                </a:lnTo>
                <a:lnTo>
                  <a:pt x="9841" y="317983"/>
                </a:lnTo>
                <a:lnTo>
                  <a:pt x="12910" y="335179"/>
                </a:lnTo>
                <a:lnTo>
                  <a:pt x="17497" y="355533"/>
                </a:lnTo>
                <a:lnTo>
                  <a:pt x="23094" y="377992"/>
                </a:lnTo>
                <a:lnTo>
                  <a:pt x="26827" y="398045"/>
                </a:lnTo>
                <a:lnTo>
                  <a:pt x="29314" y="416494"/>
                </a:lnTo>
                <a:lnTo>
                  <a:pt x="30972" y="433872"/>
                </a:lnTo>
                <a:lnTo>
                  <a:pt x="33349" y="449268"/>
                </a:lnTo>
                <a:lnTo>
                  <a:pt x="36202" y="463342"/>
                </a:lnTo>
                <a:lnTo>
                  <a:pt x="39375" y="476535"/>
                </a:lnTo>
                <a:lnTo>
                  <a:pt x="41490" y="489140"/>
                </a:lnTo>
                <a:lnTo>
                  <a:pt x="42900" y="501354"/>
                </a:lnTo>
                <a:lnTo>
                  <a:pt x="43840" y="513306"/>
                </a:lnTo>
                <a:lnTo>
                  <a:pt x="45736" y="525084"/>
                </a:lnTo>
                <a:lnTo>
                  <a:pt x="48271" y="536746"/>
                </a:lnTo>
                <a:lnTo>
                  <a:pt x="51230" y="548331"/>
                </a:lnTo>
                <a:lnTo>
                  <a:pt x="53204" y="559864"/>
                </a:lnTo>
                <a:lnTo>
                  <a:pt x="54519" y="571363"/>
                </a:lnTo>
                <a:lnTo>
                  <a:pt x="55395" y="582838"/>
                </a:lnTo>
                <a:lnTo>
                  <a:pt x="55981" y="594299"/>
                </a:lnTo>
                <a:lnTo>
                  <a:pt x="56629" y="617193"/>
                </a:lnTo>
                <a:lnTo>
                  <a:pt x="58073" y="627362"/>
                </a:lnTo>
                <a:lnTo>
                  <a:pt x="60306" y="636681"/>
                </a:lnTo>
                <a:lnTo>
                  <a:pt x="73013" y="675957"/>
                </a:lnTo>
                <a:lnTo>
                  <a:pt x="75345" y="684318"/>
                </a:lnTo>
                <a:lnTo>
                  <a:pt x="77937" y="696995"/>
                </a:lnTo>
                <a:lnTo>
                  <a:pt x="79898" y="702153"/>
                </a:lnTo>
                <a:lnTo>
                  <a:pt x="82475" y="706862"/>
                </a:lnTo>
                <a:lnTo>
                  <a:pt x="91440" y="7200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85"/>
          <p:cNvSpPr/>
          <p:nvPr/>
        </p:nvSpPr>
        <p:spPr>
          <a:xfrm>
            <a:off x="7635240" y="5292089"/>
            <a:ext cx="1" cy="11431"/>
          </a:xfrm>
          <a:custGeom>
            <a:avLst/>
            <a:gdLst/>
            <a:ahLst/>
            <a:cxnLst/>
            <a:rect l="0" t="0" r="0" b="0"/>
            <a:pathLst>
              <a:path w="1" h="11431">
                <a:moveTo>
                  <a:pt x="0" y="11430"/>
                </a:moveTo>
                <a:lnTo>
                  <a:pt x="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86"/>
          <p:cNvSpPr/>
          <p:nvPr/>
        </p:nvSpPr>
        <p:spPr>
          <a:xfrm>
            <a:off x="7797520" y="4962819"/>
            <a:ext cx="386315" cy="431882"/>
          </a:xfrm>
          <a:custGeom>
            <a:avLst/>
            <a:gdLst/>
            <a:ahLst/>
            <a:cxnLst/>
            <a:rect l="0" t="0" r="0" b="0"/>
            <a:pathLst>
              <a:path w="386315" h="431882">
                <a:moveTo>
                  <a:pt x="112039" y="32090"/>
                </a:moveTo>
                <a:lnTo>
                  <a:pt x="105972" y="26023"/>
                </a:lnTo>
                <a:lnTo>
                  <a:pt x="104184" y="22965"/>
                </a:lnTo>
                <a:lnTo>
                  <a:pt x="100399" y="12594"/>
                </a:lnTo>
                <a:lnTo>
                  <a:pt x="95012" y="5222"/>
                </a:lnTo>
                <a:lnTo>
                  <a:pt x="91798" y="2748"/>
                </a:lnTo>
                <a:lnTo>
                  <a:pt x="88386" y="1099"/>
                </a:lnTo>
                <a:lnTo>
                  <a:pt x="84840" y="0"/>
                </a:lnTo>
                <a:lnTo>
                  <a:pt x="82477" y="536"/>
                </a:lnTo>
                <a:lnTo>
                  <a:pt x="80901" y="2164"/>
                </a:lnTo>
                <a:lnTo>
                  <a:pt x="79851" y="4520"/>
                </a:lnTo>
                <a:lnTo>
                  <a:pt x="71910" y="13910"/>
                </a:lnTo>
                <a:lnTo>
                  <a:pt x="61184" y="26550"/>
                </a:lnTo>
                <a:lnTo>
                  <a:pt x="56546" y="33477"/>
                </a:lnTo>
                <a:lnTo>
                  <a:pt x="52184" y="40635"/>
                </a:lnTo>
                <a:lnTo>
                  <a:pt x="48006" y="47946"/>
                </a:lnTo>
                <a:lnTo>
                  <a:pt x="39977" y="62844"/>
                </a:lnTo>
                <a:lnTo>
                  <a:pt x="28317" y="85512"/>
                </a:lnTo>
                <a:lnTo>
                  <a:pt x="24474" y="96915"/>
                </a:lnTo>
                <a:lnTo>
                  <a:pt x="20643" y="110867"/>
                </a:lnTo>
                <a:lnTo>
                  <a:pt x="16818" y="126518"/>
                </a:lnTo>
                <a:lnTo>
                  <a:pt x="12999" y="144572"/>
                </a:lnTo>
                <a:lnTo>
                  <a:pt x="5368" y="184952"/>
                </a:lnTo>
                <a:lnTo>
                  <a:pt x="2825" y="202578"/>
                </a:lnTo>
                <a:lnTo>
                  <a:pt x="1130" y="218139"/>
                </a:lnTo>
                <a:lnTo>
                  <a:pt x="0" y="232323"/>
                </a:lnTo>
                <a:lnTo>
                  <a:pt x="517" y="245589"/>
                </a:lnTo>
                <a:lnTo>
                  <a:pt x="2131" y="258243"/>
                </a:lnTo>
                <a:lnTo>
                  <a:pt x="4477" y="270489"/>
                </a:lnTo>
                <a:lnTo>
                  <a:pt x="6041" y="282462"/>
                </a:lnTo>
                <a:lnTo>
                  <a:pt x="7085" y="294255"/>
                </a:lnTo>
                <a:lnTo>
                  <a:pt x="7779" y="305927"/>
                </a:lnTo>
                <a:lnTo>
                  <a:pt x="9512" y="318788"/>
                </a:lnTo>
                <a:lnTo>
                  <a:pt x="11938" y="332442"/>
                </a:lnTo>
                <a:lnTo>
                  <a:pt x="14825" y="346625"/>
                </a:lnTo>
                <a:lnTo>
                  <a:pt x="18020" y="357350"/>
                </a:lnTo>
                <a:lnTo>
                  <a:pt x="21420" y="365770"/>
                </a:lnTo>
                <a:lnTo>
                  <a:pt x="28584" y="378513"/>
                </a:lnTo>
                <a:lnTo>
                  <a:pt x="36001" y="388409"/>
                </a:lnTo>
                <a:lnTo>
                  <a:pt x="47317" y="401121"/>
                </a:lnTo>
                <a:lnTo>
                  <a:pt x="51112" y="403841"/>
                </a:lnTo>
                <a:lnTo>
                  <a:pt x="58714" y="406863"/>
                </a:lnTo>
                <a:lnTo>
                  <a:pt x="62518" y="406399"/>
                </a:lnTo>
                <a:lnTo>
                  <a:pt x="66326" y="404820"/>
                </a:lnTo>
                <a:lnTo>
                  <a:pt x="76483" y="399678"/>
                </a:lnTo>
                <a:lnTo>
                  <a:pt x="84525" y="396529"/>
                </a:lnTo>
                <a:lnTo>
                  <a:pt x="93696" y="393159"/>
                </a:lnTo>
                <a:lnTo>
                  <a:pt x="101081" y="389643"/>
                </a:lnTo>
                <a:lnTo>
                  <a:pt x="112672" y="382350"/>
                </a:lnTo>
                <a:lnTo>
                  <a:pt x="118811" y="377356"/>
                </a:lnTo>
                <a:lnTo>
                  <a:pt x="125445" y="371488"/>
                </a:lnTo>
                <a:lnTo>
                  <a:pt x="132406" y="365036"/>
                </a:lnTo>
                <a:lnTo>
                  <a:pt x="138317" y="358194"/>
                </a:lnTo>
                <a:lnTo>
                  <a:pt x="143527" y="351093"/>
                </a:lnTo>
                <a:lnTo>
                  <a:pt x="167084" y="315378"/>
                </a:lnTo>
                <a:lnTo>
                  <a:pt x="172866" y="306038"/>
                </a:lnTo>
                <a:lnTo>
                  <a:pt x="177990" y="297273"/>
                </a:lnTo>
                <a:lnTo>
                  <a:pt x="182677" y="288888"/>
                </a:lnTo>
                <a:lnTo>
                  <a:pt x="187071" y="279489"/>
                </a:lnTo>
                <a:lnTo>
                  <a:pt x="191270" y="269413"/>
                </a:lnTo>
                <a:lnTo>
                  <a:pt x="195340" y="258885"/>
                </a:lnTo>
                <a:lnTo>
                  <a:pt x="201863" y="244247"/>
                </a:lnTo>
                <a:lnTo>
                  <a:pt x="219272" y="207662"/>
                </a:lnTo>
                <a:lnTo>
                  <a:pt x="226707" y="191048"/>
                </a:lnTo>
                <a:lnTo>
                  <a:pt x="232935" y="176163"/>
                </a:lnTo>
                <a:lnTo>
                  <a:pt x="238356" y="162429"/>
                </a:lnTo>
                <a:lnTo>
                  <a:pt x="243241" y="150732"/>
                </a:lnTo>
                <a:lnTo>
                  <a:pt x="252055" y="130964"/>
                </a:lnTo>
                <a:lnTo>
                  <a:pt x="256182" y="119596"/>
                </a:lnTo>
                <a:lnTo>
                  <a:pt x="260205" y="106938"/>
                </a:lnTo>
                <a:lnTo>
                  <a:pt x="269718" y="74392"/>
                </a:lnTo>
                <a:lnTo>
                  <a:pt x="271597" y="61378"/>
                </a:lnTo>
                <a:lnTo>
                  <a:pt x="271751" y="61775"/>
                </a:lnTo>
                <a:lnTo>
                  <a:pt x="271999" y="71539"/>
                </a:lnTo>
                <a:lnTo>
                  <a:pt x="268646" y="81796"/>
                </a:lnTo>
                <a:lnTo>
                  <a:pt x="264192" y="94822"/>
                </a:lnTo>
                <a:lnTo>
                  <a:pt x="263005" y="101852"/>
                </a:lnTo>
                <a:lnTo>
                  <a:pt x="262213" y="109078"/>
                </a:lnTo>
                <a:lnTo>
                  <a:pt x="260416" y="117705"/>
                </a:lnTo>
                <a:lnTo>
                  <a:pt x="257946" y="127267"/>
                </a:lnTo>
                <a:lnTo>
                  <a:pt x="255031" y="137451"/>
                </a:lnTo>
                <a:lnTo>
                  <a:pt x="253087" y="148051"/>
                </a:lnTo>
                <a:lnTo>
                  <a:pt x="251791" y="158928"/>
                </a:lnTo>
                <a:lnTo>
                  <a:pt x="250928" y="169989"/>
                </a:lnTo>
                <a:lnTo>
                  <a:pt x="250351" y="182442"/>
                </a:lnTo>
                <a:lnTo>
                  <a:pt x="249712" y="209827"/>
                </a:lnTo>
                <a:lnTo>
                  <a:pt x="250811" y="222971"/>
                </a:lnTo>
                <a:lnTo>
                  <a:pt x="252814" y="235545"/>
                </a:lnTo>
                <a:lnTo>
                  <a:pt x="255420" y="247736"/>
                </a:lnTo>
                <a:lnTo>
                  <a:pt x="257156" y="260944"/>
                </a:lnTo>
                <a:lnTo>
                  <a:pt x="258314" y="274830"/>
                </a:lnTo>
                <a:lnTo>
                  <a:pt x="259085" y="289167"/>
                </a:lnTo>
                <a:lnTo>
                  <a:pt x="260870" y="302535"/>
                </a:lnTo>
                <a:lnTo>
                  <a:pt x="263330" y="315257"/>
                </a:lnTo>
                <a:lnTo>
                  <a:pt x="266240" y="327548"/>
                </a:lnTo>
                <a:lnTo>
                  <a:pt x="270720" y="342092"/>
                </a:lnTo>
                <a:lnTo>
                  <a:pt x="276246" y="358138"/>
                </a:lnTo>
                <a:lnTo>
                  <a:pt x="282471" y="375186"/>
                </a:lnTo>
                <a:lnTo>
                  <a:pt x="287890" y="387821"/>
                </a:lnTo>
                <a:lnTo>
                  <a:pt x="292773" y="397514"/>
                </a:lnTo>
                <a:lnTo>
                  <a:pt x="297299" y="405246"/>
                </a:lnTo>
                <a:lnTo>
                  <a:pt x="305714" y="417224"/>
                </a:lnTo>
                <a:lnTo>
                  <a:pt x="309736" y="422196"/>
                </a:lnTo>
                <a:lnTo>
                  <a:pt x="313687" y="425511"/>
                </a:lnTo>
                <a:lnTo>
                  <a:pt x="317591" y="427721"/>
                </a:lnTo>
                <a:lnTo>
                  <a:pt x="325316" y="430176"/>
                </a:lnTo>
                <a:lnTo>
                  <a:pt x="336805" y="431558"/>
                </a:lnTo>
                <a:lnTo>
                  <a:pt x="344438" y="431881"/>
                </a:lnTo>
                <a:lnTo>
                  <a:pt x="348252" y="430698"/>
                </a:lnTo>
                <a:lnTo>
                  <a:pt x="355876" y="425996"/>
                </a:lnTo>
                <a:lnTo>
                  <a:pt x="358417" y="422964"/>
                </a:lnTo>
                <a:lnTo>
                  <a:pt x="360112" y="419673"/>
                </a:lnTo>
                <a:lnTo>
                  <a:pt x="363264" y="411359"/>
                </a:lnTo>
                <a:lnTo>
                  <a:pt x="368897" y="399198"/>
                </a:lnTo>
                <a:lnTo>
                  <a:pt x="370908" y="392399"/>
                </a:lnTo>
                <a:lnTo>
                  <a:pt x="372249" y="385326"/>
                </a:lnTo>
                <a:lnTo>
                  <a:pt x="373142" y="378071"/>
                </a:lnTo>
                <a:lnTo>
                  <a:pt x="375009" y="369424"/>
                </a:lnTo>
                <a:lnTo>
                  <a:pt x="377522" y="359849"/>
                </a:lnTo>
                <a:lnTo>
                  <a:pt x="380468" y="349657"/>
                </a:lnTo>
                <a:lnTo>
                  <a:pt x="382431" y="339051"/>
                </a:lnTo>
                <a:lnTo>
                  <a:pt x="383741" y="328171"/>
                </a:lnTo>
                <a:lnTo>
                  <a:pt x="384614" y="317107"/>
                </a:lnTo>
                <a:lnTo>
                  <a:pt x="385196" y="305922"/>
                </a:lnTo>
                <a:lnTo>
                  <a:pt x="385843" y="283334"/>
                </a:lnTo>
                <a:lnTo>
                  <a:pt x="386314" y="186907"/>
                </a:lnTo>
                <a:lnTo>
                  <a:pt x="385059" y="169591"/>
                </a:lnTo>
                <a:lnTo>
                  <a:pt x="382953" y="154238"/>
                </a:lnTo>
                <a:lnTo>
                  <a:pt x="380278" y="140192"/>
                </a:lnTo>
                <a:lnTo>
                  <a:pt x="378495" y="128288"/>
                </a:lnTo>
                <a:lnTo>
                  <a:pt x="377307" y="117812"/>
                </a:lnTo>
                <a:lnTo>
                  <a:pt x="376515" y="108288"/>
                </a:lnTo>
                <a:lnTo>
                  <a:pt x="374716" y="100669"/>
                </a:lnTo>
                <a:lnTo>
                  <a:pt x="369331" y="88817"/>
                </a:lnTo>
                <a:lnTo>
                  <a:pt x="362705" y="79315"/>
                </a:lnTo>
                <a:lnTo>
                  <a:pt x="351834" y="66827"/>
                </a:lnTo>
                <a:lnTo>
                  <a:pt x="348102" y="62868"/>
                </a:lnTo>
                <a:lnTo>
                  <a:pt x="344345" y="60229"/>
                </a:lnTo>
                <a:lnTo>
                  <a:pt x="336783" y="57296"/>
                </a:lnTo>
                <a:lnTo>
                  <a:pt x="325386" y="55645"/>
                </a:lnTo>
                <a:lnTo>
                  <a:pt x="313966" y="55156"/>
                </a:lnTo>
                <a:lnTo>
                  <a:pt x="308606" y="55012"/>
                </a:lnTo>
                <a:lnTo>
                  <a:pt x="300579" y="61751"/>
                </a:lnTo>
                <a:lnTo>
                  <a:pt x="283489" y="7781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87"/>
          <p:cNvSpPr/>
          <p:nvPr/>
        </p:nvSpPr>
        <p:spPr>
          <a:xfrm>
            <a:off x="8275319" y="4983479"/>
            <a:ext cx="400029" cy="400051"/>
          </a:xfrm>
          <a:custGeom>
            <a:avLst/>
            <a:gdLst/>
            <a:ahLst/>
            <a:cxnLst/>
            <a:rect l="0" t="0" r="0" b="0"/>
            <a:pathLst>
              <a:path w="400029" h="400051">
                <a:moveTo>
                  <a:pt x="0" y="0"/>
                </a:moveTo>
                <a:lnTo>
                  <a:pt x="6068" y="12136"/>
                </a:lnTo>
                <a:lnTo>
                  <a:pt x="7856" y="19521"/>
                </a:lnTo>
                <a:lnTo>
                  <a:pt x="9047" y="28254"/>
                </a:lnTo>
                <a:lnTo>
                  <a:pt x="9842" y="37886"/>
                </a:lnTo>
                <a:lnTo>
                  <a:pt x="11641" y="46848"/>
                </a:lnTo>
                <a:lnTo>
                  <a:pt x="14112" y="55362"/>
                </a:lnTo>
                <a:lnTo>
                  <a:pt x="17028" y="63578"/>
                </a:lnTo>
                <a:lnTo>
                  <a:pt x="18972" y="75406"/>
                </a:lnTo>
                <a:lnTo>
                  <a:pt x="20268" y="89640"/>
                </a:lnTo>
                <a:lnTo>
                  <a:pt x="21132" y="105480"/>
                </a:lnTo>
                <a:lnTo>
                  <a:pt x="25479" y="153561"/>
                </a:lnTo>
                <a:lnTo>
                  <a:pt x="28416" y="182383"/>
                </a:lnTo>
                <a:lnTo>
                  <a:pt x="35066" y="234730"/>
                </a:lnTo>
                <a:lnTo>
                  <a:pt x="38618" y="259357"/>
                </a:lnTo>
                <a:lnTo>
                  <a:pt x="39715" y="280854"/>
                </a:lnTo>
                <a:lnTo>
                  <a:pt x="39178" y="300267"/>
                </a:lnTo>
                <a:lnTo>
                  <a:pt x="35256" y="343651"/>
                </a:lnTo>
                <a:lnTo>
                  <a:pt x="34934" y="338321"/>
                </a:lnTo>
                <a:lnTo>
                  <a:pt x="34576" y="308692"/>
                </a:lnTo>
                <a:lnTo>
                  <a:pt x="35751" y="292155"/>
                </a:lnTo>
                <a:lnTo>
                  <a:pt x="37804" y="276050"/>
                </a:lnTo>
                <a:lnTo>
                  <a:pt x="40443" y="260233"/>
                </a:lnTo>
                <a:lnTo>
                  <a:pt x="42202" y="245879"/>
                </a:lnTo>
                <a:lnTo>
                  <a:pt x="43375" y="232499"/>
                </a:lnTo>
                <a:lnTo>
                  <a:pt x="44157" y="219770"/>
                </a:lnTo>
                <a:lnTo>
                  <a:pt x="45948" y="206204"/>
                </a:lnTo>
                <a:lnTo>
                  <a:pt x="48413" y="192079"/>
                </a:lnTo>
                <a:lnTo>
                  <a:pt x="51325" y="177583"/>
                </a:lnTo>
                <a:lnTo>
                  <a:pt x="54537" y="164109"/>
                </a:lnTo>
                <a:lnTo>
                  <a:pt x="57948" y="151316"/>
                </a:lnTo>
                <a:lnTo>
                  <a:pt x="65125" y="126942"/>
                </a:lnTo>
                <a:lnTo>
                  <a:pt x="72548" y="103409"/>
                </a:lnTo>
                <a:lnTo>
                  <a:pt x="77575" y="93069"/>
                </a:lnTo>
                <a:lnTo>
                  <a:pt x="83467" y="83636"/>
                </a:lnTo>
                <a:lnTo>
                  <a:pt x="89935" y="74808"/>
                </a:lnTo>
                <a:lnTo>
                  <a:pt x="95517" y="66382"/>
                </a:lnTo>
                <a:lnTo>
                  <a:pt x="100508" y="58225"/>
                </a:lnTo>
                <a:lnTo>
                  <a:pt x="105105" y="50247"/>
                </a:lnTo>
                <a:lnTo>
                  <a:pt x="113601" y="34609"/>
                </a:lnTo>
                <a:lnTo>
                  <a:pt x="117643" y="26883"/>
                </a:lnTo>
                <a:lnTo>
                  <a:pt x="128909" y="14912"/>
                </a:lnTo>
                <a:lnTo>
                  <a:pt x="141113" y="6628"/>
                </a:lnTo>
                <a:lnTo>
                  <a:pt x="150771" y="2946"/>
                </a:lnTo>
                <a:lnTo>
                  <a:pt x="157280" y="873"/>
                </a:lnTo>
                <a:lnTo>
                  <a:pt x="165276" y="259"/>
                </a:lnTo>
                <a:lnTo>
                  <a:pt x="168604" y="1443"/>
                </a:lnTo>
                <a:lnTo>
                  <a:pt x="175689" y="6145"/>
                </a:lnTo>
                <a:lnTo>
                  <a:pt x="186817" y="15932"/>
                </a:lnTo>
                <a:lnTo>
                  <a:pt x="189315" y="20781"/>
                </a:lnTo>
                <a:lnTo>
                  <a:pt x="194101" y="39742"/>
                </a:lnTo>
                <a:lnTo>
                  <a:pt x="196710" y="46815"/>
                </a:lnTo>
                <a:lnTo>
                  <a:pt x="199721" y="54070"/>
                </a:lnTo>
                <a:lnTo>
                  <a:pt x="201727" y="62717"/>
                </a:lnTo>
                <a:lnTo>
                  <a:pt x="203065" y="72291"/>
                </a:lnTo>
                <a:lnTo>
                  <a:pt x="203957" y="82485"/>
                </a:lnTo>
                <a:lnTo>
                  <a:pt x="205821" y="93090"/>
                </a:lnTo>
                <a:lnTo>
                  <a:pt x="208334" y="103970"/>
                </a:lnTo>
                <a:lnTo>
                  <a:pt x="211280" y="115033"/>
                </a:lnTo>
                <a:lnTo>
                  <a:pt x="213244" y="133839"/>
                </a:lnTo>
                <a:lnTo>
                  <a:pt x="214552" y="157806"/>
                </a:lnTo>
                <a:lnTo>
                  <a:pt x="216006" y="211106"/>
                </a:lnTo>
                <a:lnTo>
                  <a:pt x="217125" y="304360"/>
                </a:lnTo>
                <a:lnTo>
                  <a:pt x="217140" y="304507"/>
                </a:lnTo>
                <a:lnTo>
                  <a:pt x="217167" y="255921"/>
                </a:lnTo>
                <a:lnTo>
                  <a:pt x="218438" y="237925"/>
                </a:lnTo>
                <a:lnTo>
                  <a:pt x="220555" y="220847"/>
                </a:lnTo>
                <a:lnTo>
                  <a:pt x="223237" y="204381"/>
                </a:lnTo>
                <a:lnTo>
                  <a:pt x="226295" y="189594"/>
                </a:lnTo>
                <a:lnTo>
                  <a:pt x="229603" y="175927"/>
                </a:lnTo>
                <a:lnTo>
                  <a:pt x="233079" y="163004"/>
                </a:lnTo>
                <a:lnTo>
                  <a:pt x="237936" y="150580"/>
                </a:lnTo>
                <a:lnTo>
                  <a:pt x="243715" y="138487"/>
                </a:lnTo>
                <a:lnTo>
                  <a:pt x="250107" y="126615"/>
                </a:lnTo>
                <a:lnTo>
                  <a:pt x="255638" y="114890"/>
                </a:lnTo>
                <a:lnTo>
                  <a:pt x="260595" y="103263"/>
                </a:lnTo>
                <a:lnTo>
                  <a:pt x="265170" y="91702"/>
                </a:lnTo>
                <a:lnTo>
                  <a:pt x="270760" y="81455"/>
                </a:lnTo>
                <a:lnTo>
                  <a:pt x="277027" y="72084"/>
                </a:lnTo>
                <a:lnTo>
                  <a:pt x="283745" y="63296"/>
                </a:lnTo>
                <a:lnTo>
                  <a:pt x="289493" y="56168"/>
                </a:lnTo>
                <a:lnTo>
                  <a:pt x="299267" y="44860"/>
                </a:lnTo>
                <a:lnTo>
                  <a:pt x="307844" y="35602"/>
                </a:lnTo>
                <a:lnTo>
                  <a:pt x="319814" y="23249"/>
                </a:lnTo>
                <a:lnTo>
                  <a:pt x="323700" y="19309"/>
                </a:lnTo>
                <a:lnTo>
                  <a:pt x="327559" y="16683"/>
                </a:lnTo>
                <a:lnTo>
                  <a:pt x="335236" y="13765"/>
                </a:lnTo>
                <a:lnTo>
                  <a:pt x="346697" y="12122"/>
                </a:lnTo>
                <a:lnTo>
                  <a:pt x="358136" y="11635"/>
                </a:lnTo>
                <a:lnTo>
                  <a:pt x="360678" y="12837"/>
                </a:lnTo>
                <a:lnTo>
                  <a:pt x="362372" y="14908"/>
                </a:lnTo>
                <a:lnTo>
                  <a:pt x="366794" y="24406"/>
                </a:lnTo>
                <a:lnTo>
                  <a:pt x="377227" y="45561"/>
                </a:lnTo>
                <a:lnTo>
                  <a:pt x="381024" y="59584"/>
                </a:lnTo>
                <a:lnTo>
                  <a:pt x="383557" y="75283"/>
                </a:lnTo>
                <a:lnTo>
                  <a:pt x="390507" y="151423"/>
                </a:lnTo>
                <a:lnTo>
                  <a:pt x="395809" y="217160"/>
                </a:lnTo>
                <a:lnTo>
                  <a:pt x="398165" y="259075"/>
                </a:lnTo>
                <a:lnTo>
                  <a:pt x="399212" y="290405"/>
                </a:lnTo>
                <a:lnTo>
                  <a:pt x="399885" y="335494"/>
                </a:lnTo>
                <a:lnTo>
                  <a:pt x="400028" y="373330"/>
                </a:lnTo>
                <a:lnTo>
                  <a:pt x="388621" y="40005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88"/>
          <p:cNvSpPr/>
          <p:nvPr/>
        </p:nvSpPr>
        <p:spPr>
          <a:xfrm>
            <a:off x="7612379" y="5303519"/>
            <a:ext cx="34245" cy="66717"/>
          </a:xfrm>
          <a:custGeom>
            <a:avLst/>
            <a:gdLst/>
            <a:ahLst/>
            <a:cxnLst/>
            <a:rect l="0" t="0" r="0" b="0"/>
            <a:pathLst>
              <a:path w="34245" h="66717">
                <a:moveTo>
                  <a:pt x="0" y="0"/>
                </a:moveTo>
                <a:lnTo>
                  <a:pt x="0" y="62287"/>
                </a:lnTo>
                <a:lnTo>
                  <a:pt x="1271" y="64385"/>
                </a:lnTo>
                <a:lnTo>
                  <a:pt x="3387" y="65783"/>
                </a:lnTo>
                <a:lnTo>
                  <a:pt x="6069" y="66716"/>
                </a:lnTo>
                <a:lnTo>
                  <a:pt x="9125" y="66067"/>
                </a:lnTo>
                <a:lnTo>
                  <a:pt x="12433" y="64365"/>
                </a:lnTo>
                <a:lnTo>
                  <a:pt x="15909" y="61960"/>
                </a:lnTo>
                <a:lnTo>
                  <a:pt x="18227" y="59087"/>
                </a:lnTo>
                <a:lnTo>
                  <a:pt x="19771" y="55901"/>
                </a:lnTo>
                <a:lnTo>
                  <a:pt x="20801" y="52507"/>
                </a:lnTo>
                <a:lnTo>
                  <a:pt x="22757" y="50245"/>
                </a:lnTo>
                <a:lnTo>
                  <a:pt x="25332" y="48737"/>
                </a:lnTo>
                <a:lnTo>
                  <a:pt x="28318" y="47732"/>
                </a:lnTo>
                <a:lnTo>
                  <a:pt x="30309" y="45791"/>
                </a:lnTo>
                <a:lnTo>
                  <a:pt x="31636" y="43228"/>
                </a:lnTo>
                <a:lnTo>
                  <a:pt x="32521" y="40249"/>
                </a:lnTo>
                <a:lnTo>
                  <a:pt x="33110" y="36992"/>
                </a:lnTo>
                <a:lnTo>
                  <a:pt x="33504" y="33552"/>
                </a:lnTo>
                <a:lnTo>
                  <a:pt x="34135" y="24972"/>
                </a:lnTo>
                <a:lnTo>
                  <a:pt x="34244" y="11351"/>
                </a:lnTo>
                <a:lnTo>
                  <a:pt x="32990" y="7567"/>
                </a:lnTo>
                <a:lnTo>
                  <a:pt x="30883" y="5045"/>
                </a:lnTo>
                <a:lnTo>
                  <a:pt x="28209" y="3364"/>
                </a:lnTo>
                <a:lnTo>
                  <a:pt x="26426" y="3513"/>
                </a:lnTo>
                <a:lnTo>
                  <a:pt x="25238" y="4882"/>
                </a:lnTo>
                <a:lnTo>
                  <a:pt x="24445" y="7065"/>
                </a:lnTo>
                <a:lnTo>
                  <a:pt x="22647" y="9790"/>
                </a:lnTo>
                <a:lnTo>
                  <a:pt x="20178" y="12877"/>
                </a:lnTo>
                <a:lnTo>
                  <a:pt x="17263" y="16205"/>
                </a:lnTo>
                <a:lnTo>
                  <a:pt x="15318" y="19694"/>
                </a:lnTo>
                <a:lnTo>
                  <a:pt x="14022" y="23289"/>
                </a:lnTo>
                <a:lnTo>
                  <a:pt x="13158" y="26956"/>
                </a:lnTo>
                <a:lnTo>
                  <a:pt x="11313" y="30671"/>
                </a:lnTo>
                <a:lnTo>
                  <a:pt x="8812" y="34417"/>
                </a:lnTo>
                <a:lnTo>
                  <a:pt x="5874" y="38185"/>
                </a:lnTo>
                <a:lnTo>
                  <a:pt x="3917" y="41967"/>
                </a:lnTo>
                <a:lnTo>
                  <a:pt x="2611" y="45758"/>
                </a:lnTo>
                <a:lnTo>
                  <a:pt x="1741" y="49556"/>
                </a:lnTo>
                <a:lnTo>
                  <a:pt x="1160" y="53357"/>
                </a:lnTo>
                <a:lnTo>
                  <a:pt x="774" y="57161"/>
                </a:lnTo>
                <a:lnTo>
                  <a:pt x="154" y="66325"/>
                </a:lnTo>
                <a:lnTo>
                  <a:pt x="102" y="65807"/>
                </a:lnTo>
                <a:lnTo>
                  <a:pt x="14" y="58541"/>
                </a:lnTo>
                <a:lnTo>
                  <a:pt x="5" y="45427"/>
                </a:lnTo>
                <a:lnTo>
                  <a:pt x="1273" y="39175"/>
                </a:lnTo>
                <a:lnTo>
                  <a:pt x="3389" y="32467"/>
                </a:lnTo>
                <a:lnTo>
                  <a:pt x="11430" y="1143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to get more information</a:t>
            </a:r>
            <a:endParaRPr lang="en-US" dirty="0"/>
          </a:p>
        </p:txBody>
      </p:sp>
      <p:sp>
        <p:nvSpPr>
          <p:cNvPr id="3" name="Content Placeholder 2"/>
          <p:cNvSpPr>
            <a:spLocks noGrp="1"/>
          </p:cNvSpPr>
          <p:nvPr>
            <p:ph idx="1"/>
          </p:nvPr>
        </p:nvSpPr>
        <p:spPr/>
        <p:txBody>
          <a:bodyPr/>
          <a:lstStyle/>
          <a:p>
            <a:r>
              <a:rPr lang="en-US" sz="2800" dirty="0" smtClean="0"/>
              <a:t>I maintain at website at </a:t>
            </a:r>
            <a:r>
              <a:rPr lang="en-US" sz="2800" dirty="0" smtClean="0">
                <a:hlinkClick r:id="rId3"/>
              </a:rPr>
              <a:t>http://ameena.wikispaces.com</a:t>
            </a:r>
            <a:r>
              <a:rPr lang="en-US" sz="2800" dirty="0" smtClean="0"/>
              <a:t>, where I upload all </a:t>
            </a:r>
            <a:r>
              <a:rPr lang="en-US" sz="2800" dirty="0" err="1" smtClean="0"/>
              <a:t>powerpoints</a:t>
            </a:r>
            <a:r>
              <a:rPr lang="en-US" sz="2800" dirty="0" smtClean="0"/>
              <a:t> and list all assignments.</a:t>
            </a:r>
          </a:p>
          <a:p>
            <a:pPr>
              <a:buNone/>
            </a:pPr>
            <a:endParaRPr lang="en-US" dirty="0"/>
          </a:p>
        </p:txBody>
      </p:sp>
      <p:pic>
        <p:nvPicPr>
          <p:cNvPr id="7" name="Picture 3"/>
          <p:cNvPicPr>
            <a:picLocks noChangeAspect="1" noChangeArrowheads="1"/>
          </p:cNvPicPr>
          <p:nvPr/>
        </p:nvPicPr>
        <p:blipFill>
          <a:blip r:embed="rId4"/>
          <a:srcRect r="-1017" b="34339"/>
          <a:stretch>
            <a:fillRect/>
          </a:stretch>
        </p:blipFill>
        <p:spPr bwMode="auto">
          <a:xfrm>
            <a:off x="457200" y="3124200"/>
            <a:ext cx="8440615" cy="3429000"/>
          </a:xfrm>
          <a:prstGeom prst="rect">
            <a:avLst/>
          </a:prstGeom>
          <a:noFill/>
          <a:ln w="9525">
            <a:no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Undefined terms</a:t>
            </a:r>
            <a:endParaRPr lang="en-US" dirty="0"/>
          </a:p>
        </p:txBody>
      </p:sp>
      <p:sp>
        <p:nvSpPr>
          <p:cNvPr id="3" name="Content Placeholder 2"/>
          <p:cNvSpPr>
            <a:spLocks noGrp="1"/>
          </p:cNvSpPr>
          <p:nvPr>
            <p:ph idx="1"/>
          </p:nvPr>
        </p:nvSpPr>
        <p:spPr/>
        <p:txBody>
          <a:bodyPr/>
          <a:lstStyle/>
          <a:p>
            <a:r>
              <a:rPr lang="en-US" dirty="0" smtClean="0"/>
              <a:t>Undefined terms have intuitive, rather than concrete meaning.</a:t>
            </a:r>
          </a:p>
          <a:p>
            <a:r>
              <a:rPr lang="en-US" smtClean="0"/>
              <a:t>These are the </a:t>
            </a:r>
            <a:r>
              <a:rPr lang="en-US" dirty="0" smtClean="0"/>
              <a:t>important undefined terms that are basic to the study of geometry:</a:t>
            </a:r>
          </a:p>
          <a:p>
            <a:pPr lvl="1"/>
            <a:r>
              <a:rPr lang="en-US" dirty="0" smtClean="0"/>
              <a:t>Point</a:t>
            </a:r>
          </a:p>
          <a:p>
            <a:pPr lvl="1"/>
            <a:r>
              <a:rPr lang="en-US" dirty="0" smtClean="0"/>
              <a:t>Line</a:t>
            </a:r>
          </a:p>
          <a:p>
            <a:pPr lvl="1"/>
            <a:r>
              <a:rPr lang="en-US" dirty="0" smtClean="0"/>
              <a:t>Plane</a:t>
            </a:r>
          </a:p>
          <a:p>
            <a:pPr lvl="1">
              <a:buNone/>
            </a:pPr>
            <a:endParaRPr 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point?</a:t>
            </a:r>
            <a:endParaRPr lang="en-US" dirty="0"/>
          </a:p>
        </p:txBody>
      </p:sp>
      <p:sp>
        <p:nvSpPr>
          <p:cNvPr id="3" name="Content Placeholder 2"/>
          <p:cNvSpPr>
            <a:spLocks noGrp="1"/>
          </p:cNvSpPr>
          <p:nvPr>
            <p:ph idx="1"/>
          </p:nvPr>
        </p:nvSpPr>
        <p:spPr/>
        <p:txBody>
          <a:bodyPr/>
          <a:lstStyle/>
          <a:p>
            <a:r>
              <a:rPr lang="en-US" dirty="0" smtClean="0"/>
              <a:t>According </a:t>
            </a:r>
            <a:r>
              <a:rPr lang="en-US" dirty="0"/>
              <a:t>to Euclid, </a:t>
            </a:r>
            <a:r>
              <a:rPr lang="en-US" dirty="0" smtClean="0"/>
              <a:t>a point is “that </a:t>
            </a:r>
            <a:r>
              <a:rPr lang="en-US" dirty="0"/>
              <a:t>which has no size</a:t>
            </a:r>
            <a:r>
              <a:rPr lang="en-US" dirty="0" smtClean="0"/>
              <a:t>.”</a:t>
            </a:r>
          </a:p>
          <a:p>
            <a:r>
              <a:rPr lang="en-US" dirty="0" smtClean="0"/>
              <a:t>We represent a point using a dot, but in actuality a point is a specific position in space.</a:t>
            </a:r>
          </a:p>
          <a:p>
            <a:r>
              <a:rPr lang="en-US" dirty="0" smtClean="0"/>
              <a:t>Points are usually labeled with capital letter.</a:t>
            </a:r>
          </a:p>
          <a:p>
            <a:pPr>
              <a:buNone/>
            </a:pPr>
            <a:r>
              <a:rPr lang="en-US" dirty="0"/>
              <a:t>	</a:t>
            </a:r>
            <a:r>
              <a:rPr lang="en-US" dirty="0" smtClean="0"/>
              <a:t>			• A</a:t>
            </a:r>
          </a:p>
          <a:p>
            <a:endParaRPr lang="en-US" dirty="0"/>
          </a:p>
        </p:txBody>
      </p:sp>
      <p:sp>
        <p:nvSpPr>
          <p:cNvPr id="4" name="SMARTPenAnnotation62"/>
          <p:cNvSpPr/>
          <p:nvPr/>
        </p:nvSpPr>
        <p:spPr>
          <a:xfrm>
            <a:off x="6183629" y="4994909"/>
            <a:ext cx="57138" cy="86157"/>
          </a:xfrm>
          <a:custGeom>
            <a:avLst/>
            <a:gdLst/>
            <a:ahLst/>
            <a:cxnLst/>
            <a:rect l="0" t="0" r="0" b="0"/>
            <a:pathLst>
              <a:path w="57138" h="86157">
                <a:moveTo>
                  <a:pt x="22860" y="0"/>
                </a:moveTo>
                <a:lnTo>
                  <a:pt x="22860" y="9842"/>
                </a:lnTo>
                <a:lnTo>
                  <a:pt x="24131" y="11641"/>
                </a:lnTo>
                <a:lnTo>
                  <a:pt x="26247" y="14111"/>
                </a:lnTo>
                <a:lnTo>
                  <a:pt x="28929" y="17028"/>
                </a:lnTo>
                <a:lnTo>
                  <a:pt x="30716" y="20242"/>
                </a:lnTo>
                <a:lnTo>
                  <a:pt x="31907" y="23655"/>
                </a:lnTo>
                <a:lnTo>
                  <a:pt x="32702" y="27200"/>
                </a:lnTo>
                <a:lnTo>
                  <a:pt x="34501" y="29564"/>
                </a:lnTo>
                <a:lnTo>
                  <a:pt x="36971" y="31139"/>
                </a:lnTo>
                <a:lnTo>
                  <a:pt x="43992" y="33668"/>
                </a:lnTo>
                <a:lnTo>
                  <a:pt x="44569" y="32606"/>
                </a:lnTo>
                <a:lnTo>
                  <a:pt x="44952" y="30627"/>
                </a:lnTo>
                <a:lnTo>
                  <a:pt x="45209" y="28038"/>
                </a:lnTo>
                <a:lnTo>
                  <a:pt x="45379" y="25042"/>
                </a:lnTo>
                <a:lnTo>
                  <a:pt x="45675" y="13474"/>
                </a:lnTo>
                <a:lnTo>
                  <a:pt x="44421" y="12793"/>
                </a:lnTo>
                <a:lnTo>
                  <a:pt x="42314" y="12339"/>
                </a:lnTo>
                <a:lnTo>
                  <a:pt x="35875" y="11610"/>
                </a:lnTo>
                <a:lnTo>
                  <a:pt x="34077" y="11550"/>
                </a:lnTo>
                <a:lnTo>
                  <a:pt x="28692" y="11483"/>
                </a:lnTo>
                <a:lnTo>
                  <a:pt x="26748" y="12736"/>
                </a:lnTo>
                <a:lnTo>
                  <a:pt x="25453" y="14841"/>
                </a:lnTo>
                <a:lnTo>
                  <a:pt x="24588" y="17514"/>
                </a:lnTo>
                <a:lnTo>
                  <a:pt x="22742" y="19296"/>
                </a:lnTo>
                <a:lnTo>
                  <a:pt x="20242" y="20484"/>
                </a:lnTo>
                <a:lnTo>
                  <a:pt x="17304" y="21276"/>
                </a:lnTo>
                <a:lnTo>
                  <a:pt x="14077" y="24344"/>
                </a:lnTo>
                <a:lnTo>
                  <a:pt x="10655" y="28930"/>
                </a:lnTo>
                <a:lnTo>
                  <a:pt x="2105" y="42404"/>
                </a:lnTo>
                <a:lnTo>
                  <a:pt x="1403" y="44779"/>
                </a:lnTo>
                <a:lnTo>
                  <a:pt x="936" y="47633"/>
                </a:lnTo>
                <a:lnTo>
                  <a:pt x="624" y="50805"/>
                </a:lnTo>
                <a:lnTo>
                  <a:pt x="416" y="54191"/>
                </a:lnTo>
                <a:lnTo>
                  <a:pt x="185" y="61338"/>
                </a:lnTo>
                <a:lnTo>
                  <a:pt x="1394" y="65022"/>
                </a:lnTo>
                <a:lnTo>
                  <a:pt x="3469" y="68748"/>
                </a:lnTo>
                <a:lnTo>
                  <a:pt x="9858" y="77786"/>
                </a:lnTo>
                <a:lnTo>
                  <a:pt x="11652" y="79797"/>
                </a:lnTo>
                <a:lnTo>
                  <a:pt x="17032" y="85419"/>
                </a:lnTo>
                <a:lnTo>
                  <a:pt x="18974" y="86156"/>
                </a:lnTo>
                <a:lnTo>
                  <a:pt x="20270" y="85378"/>
                </a:lnTo>
                <a:lnTo>
                  <a:pt x="21134" y="83589"/>
                </a:lnTo>
                <a:lnTo>
                  <a:pt x="22979" y="82396"/>
                </a:lnTo>
                <a:lnTo>
                  <a:pt x="25480" y="81601"/>
                </a:lnTo>
                <a:lnTo>
                  <a:pt x="32550" y="80325"/>
                </a:lnTo>
                <a:lnTo>
                  <a:pt x="34400" y="78950"/>
                </a:lnTo>
                <a:lnTo>
                  <a:pt x="36904" y="76763"/>
                </a:lnTo>
                <a:lnTo>
                  <a:pt x="43978" y="70197"/>
                </a:lnTo>
                <a:lnTo>
                  <a:pt x="55408" y="58881"/>
                </a:lnTo>
                <a:lnTo>
                  <a:pt x="55990" y="57034"/>
                </a:lnTo>
                <a:lnTo>
                  <a:pt x="56377" y="54533"/>
                </a:lnTo>
                <a:lnTo>
                  <a:pt x="56998" y="47461"/>
                </a:lnTo>
                <a:lnTo>
                  <a:pt x="57083" y="43107"/>
                </a:lnTo>
                <a:lnTo>
                  <a:pt x="57137" y="29964"/>
                </a:lnTo>
                <a:lnTo>
                  <a:pt x="55872" y="26326"/>
                </a:lnTo>
                <a:lnTo>
                  <a:pt x="53758" y="22631"/>
                </a:lnTo>
                <a:lnTo>
                  <a:pt x="51079" y="18898"/>
                </a:lnTo>
                <a:lnTo>
                  <a:pt x="48023" y="16408"/>
                </a:lnTo>
                <a:lnTo>
                  <a:pt x="44715" y="14749"/>
                </a:lnTo>
                <a:lnTo>
                  <a:pt x="41240" y="13643"/>
                </a:lnTo>
                <a:lnTo>
                  <a:pt x="37654" y="12905"/>
                </a:lnTo>
                <a:lnTo>
                  <a:pt x="33993" y="12414"/>
                </a:lnTo>
                <a:lnTo>
                  <a:pt x="30282" y="12086"/>
                </a:lnTo>
                <a:lnTo>
                  <a:pt x="27808" y="13138"/>
                </a:lnTo>
                <a:lnTo>
                  <a:pt x="26159" y="15109"/>
                </a:lnTo>
                <a:lnTo>
                  <a:pt x="25059" y="17693"/>
                </a:lnTo>
                <a:lnTo>
                  <a:pt x="23056" y="19415"/>
                </a:lnTo>
                <a:lnTo>
                  <a:pt x="20451" y="20564"/>
                </a:lnTo>
                <a:lnTo>
                  <a:pt x="17445" y="21329"/>
                </a:lnTo>
                <a:lnTo>
                  <a:pt x="15440" y="23109"/>
                </a:lnTo>
                <a:lnTo>
                  <a:pt x="14103" y="25567"/>
                </a:lnTo>
                <a:lnTo>
                  <a:pt x="13212" y="28475"/>
                </a:lnTo>
                <a:lnTo>
                  <a:pt x="11348" y="32953"/>
                </a:lnTo>
                <a:lnTo>
                  <a:pt x="8836" y="38479"/>
                </a:lnTo>
                <a:lnTo>
                  <a:pt x="1746" y="53462"/>
                </a:lnTo>
                <a:lnTo>
                  <a:pt x="1164" y="55962"/>
                </a:lnTo>
                <a:lnTo>
                  <a:pt x="776" y="58898"/>
                </a:lnTo>
                <a:lnTo>
                  <a:pt x="0" y="5715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63"/>
          <p:cNvSpPr/>
          <p:nvPr/>
        </p:nvSpPr>
        <p:spPr>
          <a:xfrm>
            <a:off x="6526530" y="4800600"/>
            <a:ext cx="68580" cy="262890"/>
          </a:xfrm>
          <a:custGeom>
            <a:avLst/>
            <a:gdLst/>
            <a:ahLst/>
            <a:cxnLst/>
            <a:rect l="0" t="0" r="0" b="0"/>
            <a:pathLst>
              <a:path w="68580" h="262890">
                <a:moveTo>
                  <a:pt x="0" y="0"/>
                </a:moveTo>
                <a:lnTo>
                  <a:pt x="0" y="12135"/>
                </a:lnTo>
                <a:lnTo>
                  <a:pt x="1270" y="18250"/>
                </a:lnTo>
                <a:lnTo>
                  <a:pt x="3386" y="24867"/>
                </a:lnTo>
                <a:lnTo>
                  <a:pt x="6068" y="31817"/>
                </a:lnTo>
                <a:lnTo>
                  <a:pt x="7855" y="38991"/>
                </a:lnTo>
                <a:lnTo>
                  <a:pt x="9047" y="46314"/>
                </a:lnTo>
                <a:lnTo>
                  <a:pt x="9841" y="53736"/>
                </a:lnTo>
                <a:lnTo>
                  <a:pt x="11640" y="61224"/>
                </a:lnTo>
                <a:lnTo>
                  <a:pt x="14111" y="68755"/>
                </a:lnTo>
                <a:lnTo>
                  <a:pt x="17027" y="76317"/>
                </a:lnTo>
                <a:lnTo>
                  <a:pt x="18971" y="82627"/>
                </a:lnTo>
                <a:lnTo>
                  <a:pt x="20267" y="88105"/>
                </a:lnTo>
                <a:lnTo>
                  <a:pt x="21131" y="93026"/>
                </a:lnTo>
                <a:lnTo>
                  <a:pt x="22977" y="98847"/>
                </a:lnTo>
                <a:lnTo>
                  <a:pt x="25478" y="105268"/>
                </a:lnTo>
                <a:lnTo>
                  <a:pt x="28415" y="112088"/>
                </a:lnTo>
                <a:lnTo>
                  <a:pt x="30374" y="119176"/>
                </a:lnTo>
                <a:lnTo>
                  <a:pt x="31679" y="126440"/>
                </a:lnTo>
                <a:lnTo>
                  <a:pt x="32549" y="133823"/>
                </a:lnTo>
                <a:lnTo>
                  <a:pt x="35670" y="145095"/>
                </a:lnTo>
                <a:lnTo>
                  <a:pt x="40289" y="158960"/>
                </a:lnTo>
                <a:lnTo>
                  <a:pt x="45909" y="174553"/>
                </a:lnTo>
                <a:lnTo>
                  <a:pt x="49656" y="186219"/>
                </a:lnTo>
                <a:lnTo>
                  <a:pt x="52154" y="195265"/>
                </a:lnTo>
                <a:lnTo>
                  <a:pt x="53819" y="202567"/>
                </a:lnTo>
                <a:lnTo>
                  <a:pt x="56199" y="209974"/>
                </a:lnTo>
                <a:lnTo>
                  <a:pt x="59056" y="217453"/>
                </a:lnTo>
                <a:lnTo>
                  <a:pt x="62230" y="224978"/>
                </a:lnTo>
                <a:lnTo>
                  <a:pt x="64347" y="231265"/>
                </a:lnTo>
                <a:lnTo>
                  <a:pt x="65758" y="236727"/>
                </a:lnTo>
                <a:lnTo>
                  <a:pt x="66699" y="241637"/>
                </a:lnTo>
                <a:lnTo>
                  <a:pt x="67326" y="246181"/>
                </a:lnTo>
                <a:lnTo>
                  <a:pt x="67744" y="250481"/>
                </a:lnTo>
                <a:lnTo>
                  <a:pt x="68579" y="26288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64"/>
          <p:cNvSpPr/>
          <p:nvPr/>
        </p:nvSpPr>
        <p:spPr>
          <a:xfrm>
            <a:off x="6448108" y="4709330"/>
            <a:ext cx="316182" cy="331300"/>
          </a:xfrm>
          <a:custGeom>
            <a:avLst/>
            <a:gdLst/>
            <a:ahLst/>
            <a:cxnLst/>
            <a:rect l="0" t="0" r="0" b="0"/>
            <a:pathLst>
              <a:path w="316182" h="331300">
                <a:moveTo>
                  <a:pt x="9842" y="159849"/>
                </a:moveTo>
                <a:lnTo>
                  <a:pt x="3774" y="153782"/>
                </a:lnTo>
                <a:lnTo>
                  <a:pt x="1986" y="150724"/>
                </a:lnTo>
                <a:lnTo>
                  <a:pt x="0" y="143941"/>
                </a:lnTo>
                <a:lnTo>
                  <a:pt x="741" y="139083"/>
                </a:lnTo>
                <a:lnTo>
                  <a:pt x="2504" y="133306"/>
                </a:lnTo>
                <a:lnTo>
                  <a:pt x="4950" y="126913"/>
                </a:lnTo>
                <a:lnTo>
                  <a:pt x="7851" y="121382"/>
                </a:lnTo>
                <a:lnTo>
                  <a:pt x="14461" y="111850"/>
                </a:lnTo>
                <a:lnTo>
                  <a:pt x="21631" y="103380"/>
                </a:lnTo>
                <a:lnTo>
                  <a:pt x="29052" y="94112"/>
                </a:lnTo>
                <a:lnTo>
                  <a:pt x="32808" y="88084"/>
                </a:lnTo>
                <a:lnTo>
                  <a:pt x="36583" y="81526"/>
                </a:lnTo>
                <a:lnTo>
                  <a:pt x="41639" y="74614"/>
                </a:lnTo>
                <a:lnTo>
                  <a:pt x="47550" y="67466"/>
                </a:lnTo>
                <a:lnTo>
                  <a:pt x="54030" y="60160"/>
                </a:lnTo>
                <a:lnTo>
                  <a:pt x="60890" y="54020"/>
                </a:lnTo>
                <a:lnTo>
                  <a:pt x="68005" y="48657"/>
                </a:lnTo>
                <a:lnTo>
                  <a:pt x="75286" y="43811"/>
                </a:lnTo>
                <a:lnTo>
                  <a:pt x="82682" y="38041"/>
                </a:lnTo>
                <a:lnTo>
                  <a:pt x="90151" y="31653"/>
                </a:lnTo>
                <a:lnTo>
                  <a:pt x="97672" y="24855"/>
                </a:lnTo>
                <a:lnTo>
                  <a:pt x="103955" y="20323"/>
                </a:lnTo>
                <a:lnTo>
                  <a:pt x="109414" y="17302"/>
                </a:lnTo>
                <a:lnTo>
                  <a:pt x="114323" y="15288"/>
                </a:lnTo>
                <a:lnTo>
                  <a:pt x="120136" y="12675"/>
                </a:lnTo>
                <a:lnTo>
                  <a:pt x="133368" y="6386"/>
                </a:lnTo>
                <a:lnTo>
                  <a:pt x="140453" y="4200"/>
                </a:lnTo>
                <a:lnTo>
                  <a:pt x="147716" y="2743"/>
                </a:lnTo>
                <a:lnTo>
                  <a:pt x="155098" y="1772"/>
                </a:lnTo>
                <a:lnTo>
                  <a:pt x="161289" y="1124"/>
                </a:lnTo>
                <a:lnTo>
                  <a:pt x="166686" y="693"/>
                </a:lnTo>
                <a:lnTo>
                  <a:pt x="176070" y="213"/>
                </a:lnTo>
                <a:lnTo>
                  <a:pt x="184474" y="0"/>
                </a:lnTo>
                <a:lnTo>
                  <a:pt x="188493" y="1213"/>
                </a:lnTo>
                <a:lnTo>
                  <a:pt x="196346" y="5948"/>
                </a:lnTo>
                <a:lnTo>
                  <a:pt x="198948" y="8988"/>
                </a:lnTo>
                <a:lnTo>
                  <a:pt x="200682" y="12285"/>
                </a:lnTo>
                <a:lnTo>
                  <a:pt x="201839" y="15754"/>
                </a:lnTo>
                <a:lnTo>
                  <a:pt x="202610" y="20606"/>
                </a:lnTo>
                <a:lnTo>
                  <a:pt x="203124" y="26380"/>
                </a:lnTo>
                <a:lnTo>
                  <a:pt x="203466" y="32770"/>
                </a:lnTo>
                <a:lnTo>
                  <a:pt x="203847" y="46643"/>
                </a:lnTo>
                <a:lnTo>
                  <a:pt x="203948" y="53899"/>
                </a:lnTo>
                <a:lnTo>
                  <a:pt x="202747" y="61275"/>
                </a:lnTo>
                <a:lnTo>
                  <a:pt x="200675" y="68733"/>
                </a:lnTo>
                <a:lnTo>
                  <a:pt x="198024" y="76246"/>
                </a:lnTo>
                <a:lnTo>
                  <a:pt x="194986" y="87603"/>
                </a:lnTo>
                <a:lnTo>
                  <a:pt x="191691" y="101525"/>
                </a:lnTo>
                <a:lnTo>
                  <a:pt x="188224" y="117157"/>
                </a:lnTo>
                <a:lnTo>
                  <a:pt x="183374" y="130118"/>
                </a:lnTo>
                <a:lnTo>
                  <a:pt x="177599" y="141298"/>
                </a:lnTo>
                <a:lnTo>
                  <a:pt x="171211" y="151292"/>
                </a:lnTo>
                <a:lnTo>
                  <a:pt x="163141" y="163034"/>
                </a:lnTo>
                <a:lnTo>
                  <a:pt x="130030" y="208889"/>
                </a:lnTo>
                <a:lnTo>
                  <a:pt x="126796" y="211593"/>
                </a:lnTo>
                <a:lnTo>
                  <a:pt x="123372" y="213395"/>
                </a:lnTo>
                <a:lnTo>
                  <a:pt x="114817" y="216287"/>
                </a:lnTo>
                <a:lnTo>
                  <a:pt x="114116" y="215255"/>
                </a:lnTo>
                <a:lnTo>
                  <a:pt x="113335" y="210721"/>
                </a:lnTo>
                <a:lnTo>
                  <a:pt x="112896" y="201028"/>
                </a:lnTo>
                <a:lnTo>
                  <a:pt x="112766" y="196180"/>
                </a:lnTo>
                <a:lnTo>
                  <a:pt x="116123" y="191660"/>
                </a:lnTo>
                <a:lnTo>
                  <a:pt x="125152" y="181975"/>
                </a:lnTo>
                <a:lnTo>
                  <a:pt x="128625" y="178410"/>
                </a:lnTo>
                <a:lnTo>
                  <a:pt x="133480" y="174763"/>
                </a:lnTo>
                <a:lnTo>
                  <a:pt x="139258" y="171062"/>
                </a:lnTo>
                <a:lnTo>
                  <a:pt x="145649" y="167324"/>
                </a:lnTo>
                <a:lnTo>
                  <a:pt x="151179" y="163562"/>
                </a:lnTo>
                <a:lnTo>
                  <a:pt x="160712" y="155996"/>
                </a:lnTo>
                <a:lnTo>
                  <a:pt x="166302" y="152201"/>
                </a:lnTo>
                <a:lnTo>
                  <a:pt x="172568" y="148400"/>
                </a:lnTo>
                <a:lnTo>
                  <a:pt x="179285" y="144597"/>
                </a:lnTo>
                <a:lnTo>
                  <a:pt x="187574" y="142061"/>
                </a:lnTo>
                <a:lnTo>
                  <a:pt x="196910" y="140370"/>
                </a:lnTo>
                <a:lnTo>
                  <a:pt x="206944" y="139243"/>
                </a:lnTo>
                <a:lnTo>
                  <a:pt x="214903" y="138492"/>
                </a:lnTo>
                <a:lnTo>
                  <a:pt x="221479" y="137991"/>
                </a:lnTo>
                <a:lnTo>
                  <a:pt x="227134" y="137657"/>
                </a:lnTo>
                <a:lnTo>
                  <a:pt x="236803" y="137286"/>
                </a:lnTo>
                <a:lnTo>
                  <a:pt x="241158" y="137187"/>
                </a:lnTo>
                <a:lnTo>
                  <a:pt x="246603" y="138391"/>
                </a:lnTo>
                <a:lnTo>
                  <a:pt x="252773" y="140464"/>
                </a:lnTo>
                <a:lnTo>
                  <a:pt x="259425" y="143116"/>
                </a:lnTo>
                <a:lnTo>
                  <a:pt x="265131" y="144884"/>
                </a:lnTo>
                <a:lnTo>
                  <a:pt x="274857" y="146848"/>
                </a:lnTo>
                <a:lnTo>
                  <a:pt x="283413" y="151108"/>
                </a:lnTo>
                <a:lnTo>
                  <a:pt x="287473" y="154022"/>
                </a:lnTo>
                <a:lnTo>
                  <a:pt x="291449" y="159774"/>
                </a:lnTo>
                <a:lnTo>
                  <a:pt x="295370" y="167420"/>
                </a:lnTo>
                <a:lnTo>
                  <a:pt x="299253" y="176326"/>
                </a:lnTo>
                <a:lnTo>
                  <a:pt x="303113" y="183534"/>
                </a:lnTo>
                <a:lnTo>
                  <a:pt x="306956" y="189609"/>
                </a:lnTo>
                <a:lnTo>
                  <a:pt x="313342" y="199746"/>
                </a:lnTo>
                <a:lnTo>
                  <a:pt x="316181" y="208484"/>
                </a:lnTo>
                <a:lnTo>
                  <a:pt x="315668" y="213863"/>
                </a:lnTo>
                <a:lnTo>
                  <a:pt x="314055" y="219988"/>
                </a:lnTo>
                <a:lnTo>
                  <a:pt x="311711" y="226612"/>
                </a:lnTo>
                <a:lnTo>
                  <a:pt x="310147" y="232298"/>
                </a:lnTo>
                <a:lnTo>
                  <a:pt x="308411" y="242002"/>
                </a:lnTo>
                <a:lnTo>
                  <a:pt x="306678" y="247638"/>
                </a:lnTo>
                <a:lnTo>
                  <a:pt x="304252" y="253935"/>
                </a:lnTo>
                <a:lnTo>
                  <a:pt x="301366" y="260673"/>
                </a:lnTo>
                <a:lnTo>
                  <a:pt x="298170" y="266435"/>
                </a:lnTo>
                <a:lnTo>
                  <a:pt x="291234" y="276224"/>
                </a:lnTo>
                <a:lnTo>
                  <a:pt x="283919" y="284808"/>
                </a:lnTo>
                <a:lnTo>
                  <a:pt x="280189" y="288875"/>
                </a:lnTo>
                <a:lnTo>
                  <a:pt x="275163" y="292857"/>
                </a:lnTo>
                <a:lnTo>
                  <a:pt x="269273" y="296781"/>
                </a:lnTo>
                <a:lnTo>
                  <a:pt x="262806" y="300667"/>
                </a:lnTo>
                <a:lnTo>
                  <a:pt x="255954" y="305798"/>
                </a:lnTo>
                <a:lnTo>
                  <a:pt x="248846" y="311758"/>
                </a:lnTo>
                <a:lnTo>
                  <a:pt x="241568" y="318272"/>
                </a:lnTo>
                <a:lnTo>
                  <a:pt x="234176" y="322615"/>
                </a:lnTo>
                <a:lnTo>
                  <a:pt x="226708" y="325509"/>
                </a:lnTo>
                <a:lnTo>
                  <a:pt x="219190" y="327439"/>
                </a:lnTo>
                <a:lnTo>
                  <a:pt x="212907" y="328726"/>
                </a:lnTo>
                <a:lnTo>
                  <a:pt x="207449" y="329584"/>
                </a:lnTo>
                <a:lnTo>
                  <a:pt x="197997" y="330537"/>
                </a:lnTo>
                <a:lnTo>
                  <a:pt x="193698" y="330791"/>
                </a:lnTo>
                <a:lnTo>
                  <a:pt x="147001" y="33129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65"/>
          <p:cNvSpPr/>
          <p:nvPr/>
        </p:nvSpPr>
        <p:spPr>
          <a:xfrm>
            <a:off x="5784110" y="6266837"/>
            <a:ext cx="78952" cy="99225"/>
          </a:xfrm>
          <a:custGeom>
            <a:avLst/>
            <a:gdLst/>
            <a:ahLst/>
            <a:cxnLst/>
            <a:rect l="0" t="0" r="0" b="0"/>
            <a:pathLst>
              <a:path w="78952" h="99225">
                <a:moveTo>
                  <a:pt x="45190" y="65382"/>
                </a:moveTo>
                <a:lnTo>
                  <a:pt x="45190" y="39632"/>
                </a:lnTo>
                <a:lnTo>
                  <a:pt x="43919" y="36786"/>
                </a:lnTo>
                <a:lnTo>
                  <a:pt x="41803" y="34888"/>
                </a:lnTo>
                <a:lnTo>
                  <a:pt x="39122" y="33623"/>
                </a:lnTo>
                <a:lnTo>
                  <a:pt x="37335" y="31509"/>
                </a:lnTo>
                <a:lnTo>
                  <a:pt x="36143" y="28831"/>
                </a:lnTo>
                <a:lnTo>
                  <a:pt x="35348" y="25774"/>
                </a:lnTo>
                <a:lnTo>
                  <a:pt x="33549" y="23737"/>
                </a:lnTo>
                <a:lnTo>
                  <a:pt x="31079" y="22379"/>
                </a:lnTo>
                <a:lnTo>
                  <a:pt x="24058" y="20199"/>
                </a:lnTo>
                <a:lnTo>
                  <a:pt x="22212" y="21290"/>
                </a:lnTo>
                <a:lnTo>
                  <a:pt x="19711" y="23288"/>
                </a:lnTo>
                <a:lnTo>
                  <a:pt x="12640" y="29551"/>
                </a:lnTo>
                <a:lnTo>
                  <a:pt x="12060" y="35145"/>
                </a:lnTo>
                <a:lnTo>
                  <a:pt x="11673" y="43954"/>
                </a:lnTo>
                <a:lnTo>
                  <a:pt x="11415" y="54907"/>
                </a:lnTo>
                <a:lnTo>
                  <a:pt x="12513" y="64749"/>
                </a:lnTo>
                <a:lnTo>
                  <a:pt x="14515" y="73850"/>
                </a:lnTo>
                <a:lnTo>
                  <a:pt x="17120" y="82458"/>
                </a:lnTo>
                <a:lnTo>
                  <a:pt x="20127" y="88196"/>
                </a:lnTo>
                <a:lnTo>
                  <a:pt x="23401" y="92021"/>
                </a:lnTo>
                <a:lnTo>
                  <a:pt x="31714" y="98161"/>
                </a:lnTo>
                <a:lnTo>
                  <a:pt x="33666" y="98665"/>
                </a:lnTo>
                <a:lnTo>
                  <a:pt x="36237" y="99001"/>
                </a:lnTo>
                <a:lnTo>
                  <a:pt x="39221" y="99224"/>
                </a:lnTo>
                <a:lnTo>
                  <a:pt x="42481" y="98104"/>
                </a:lnTo>
                <a:lnTo>
                  <a:pt x="45924" y="96087"/>
                </a:lnTo>
                <a:lnTo>
                  <a:pt x="49489" y="93472"/>
                </a:lnTo>
                <a:lnTo>
                  <a:pt x="53136" y="91729"/>
                </a:lnTo>
                <a:lnTo>
                  <a:pt x="56837" y="90567"/>
                </a:lnTo>
                <a:lnTo>
                  <a:pt x="60575" y="89792"/>
                </a:lnTo>
                <a:lnTo>
                  <a:pt x="63066" y="88005"/>
                </a:lnTo>
                <a:lnTo>
                  <a:pt x="64727" y="85545"/>
                </a:lnTo>
                <a:lnTo>
                  <a:pt x="65835" y="82633"/>
                </a:lnTo>
                <a:lnTo>
                  <a:pt x="67843" y="79423"/>
                </a:lnTo>
                <a:lnTo>
                  <a:pt x="70452" y="76013"/>
                </a:lnTo>
                <a:lnTo>
                  <a:pt x="73461" y="72470"/>
                </a:lnTo>
                <a:lnTo>
                  <a:pt x="75467" y="68837"/>
                </a:lnTo>
                <a:lnTo>
                  <a:pt x="76805" y="65146"/>
                </a:lnTo>
                <a:lnTo>
                  <a:pt x="77696" y="61414"/>
                </a:lnTo>
                <a:lnTo>
                  <a:pt x="78291" y="57657"/>
                </a:lnTo>
                <a:lnTo>
                  <a:pt x="78687" y="53883"/>
                </a:lnTo>
                <a:lnTo>
                  <a:pt x="78951" y="50096"/>
                </a:lnTo>
                <a:lnTo>
                  <a:pt x="77858" y="43761"/>
                </a:lnTo>
                <a:lnTo>
                  <a:pt x="75858" y="35728"/>
                </a:lnTo>
                <a:lnTo>
                  <a:pt x="73255" y="26563"/>
                </a:lnTo>
                <a:lnTo>
                  <a:pt x="68980" y="19183"/>
                </a:lnTo>
                <a:lnTo>
                  <a:pt x="63590" y="12993"/>
                </a:lnTo>
                <a:lnTo>
                  <a:pt x="57456" y="7596"/>
                </a:lnTo>
                <a:lnTo>
                  <a:pt x="52098" y="3998"/>
                </a:lnTo>
                <a:lnTo>
                  <a:pt x="47255" y="1600"/>
                </a:lnTo>
                <a:lnTo>
                  <a:pt x="42756" y="0"/>
                </a:lnTo>
                <a:lnTo>
                  <a:pt x="38487" y="205"/>
                </a:lnTo>
                <a:lnTo>
                  <a:pt x="34371" y="1611"/>
                </a:lnTo>
                <a:lnTo>
                  <a:pt x="30357" y="3818"/>
                </a:lnTo>
                <a:lnTo>
                  <a:pt x="26412" y="5290"/>
                </a:lnTo>
                <a:lnTo>
                  <a:pt x="22511" y="6271"/>
                </a:lnTo>
                <a:lnTo>
                  <a:pt x="18641" y="6924"/>
                </a:lnTo>
                <a:lnTo>
                  <a:pt x="16060" y="9900"/>
                </a:lnTo>
                <a:lnTo>
                  <a:pt x="14340" y="14424"/>
                </a:lnTo>
                <a:lnTo>
                  <a:pt x="13193" y="19980"/>
                </a:lnTo>
                <a:lnTo>
                  <a:pt x="11159" y="27495"/>
                </a:lnTo>
                <a:lnTo>
                  <a:pt x="5512" y="46004"/>
                </a:lnTo>
                <a:lnTo>
                  <a:pt x="3497" y="53733"/>
                </a:lnTo>
                <a:lnTo>
                  <a:pt x="2155" y="60157"/>
                </a:lnTo>
                <a:lnTo>
                  <a:pt x="0" y="73522"/>
                </a:lnTo>
                <a:lnTo>
                  <a:pt x="1093" y="74619"/>
                </a:lnTo>
                <a:lnTo>
                  <a:pt x="3092" y="75350"/>
                </a:lnTo>
                <a:lnTo>
                  <a:pt x="10899" y="7681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66"/>
          <p:cNvSpPr/>
          <p:nvPr/>
        </p:nvSpPr>
        <p:spPr>
          <a:xfrm>
            <a:off x="6058084" y="6000750"/>
            <a:ext cx="239846" cy="314991"/>
          </a:xfrm>
          <a:custGeom>
            <a:avLst/>
            <a:gdLst/>
            <a:ahLst/>
            <a:cxnLst/>
            <a:rect l="0" t="0" r="0" b="0"/>
            <a:pathLst>
              <a:path w="239846" h="314991">
                <a:moveTo>
                  <a:pt x="79825" y="0"/>
                </a:moveTo>
                <a:lnTo>
                  <a:pt x="50302" y="0"/>
                </a:lnTo>
                <a:lnTo>
                  <a:pt x="48713" y="1270"/>
                </a:lnTo>
                <a:lnTo>
                  <a:pt x="47654" y="3387"/>
                </a:lnTo>
                <a:lnTo>
                  <a:pt x="46948" y="6067"/>
                </a:lnTo>
                <a:lnTo>
                  <a:pt x="42776" y="12432"/>
                </a:lnTo>
                <a:lnTo>
                  <a:pt x="39886" y="15908"/>
                </a:lnTo>
                <a:lnTo>
                  <a:pt x="37959" y="19495"/>
                </a:lnTo>
                <a:lnTo>
                  <a:pt x="35818" y="26867"/>
                </a:lnTo>
                <a:lnTo>
                  <a:pt x="31480" y="34377"/>
                </a:lnTo>
                <a:lnTo>
                  <a:pt x="28545" y="38158"/>
                </a:lnTo>
                <a:lnTo>
                  <a:pt x="26588" y="43218"/>
                </a:lnTo>
                <a:lnTo>
                  <a:pt x="25284" y="49132"/>
                </a:lnTo>
                <a:lnTo>
                  <a:pt x="24415" y="55615"/>
                </a:lnTo>
                <a:lnTo>
                  <a:pt x="22565" y="62476"/>
                </a:lnTo>
                <a:lnTo>
                  <a:pt x="20062" y="69590"/>
                </a:lnTo>
                <a:lnTo>
                  <a:pt x="17123" y="76873"/>
                </a:lnTo>
                <a:lnTo>
                  <a:pt x="13894" y="84269"/>
                </a:lnTo>
                <a:lnTo>
                  <a:pt x="6919" y="99259"/>
                </a:lnTo>
                <a:lnTo>
                  <a:pt x="4551" y="106812"/>
                </a:lnTo>
                <a:lnTo>
                  <a:pt x="2973" y="114388"/>
                </a:lnTo>
                <a:lnTo>
                  <a:pt x="1920" y="121978"/>
                </a:lnTo>
                <a:lnTo>
                  <a:pt x="1219" y="128308"/>
                </a:lnTo>
                <a:lnTo>
                  <a:pt x="751" y="133799"/>
                </a:lnTo>
                <a:lnTo>
                  <a:pt x="439" y="138729"/>
                </a:lnTo>
                <a:lnTo>
                  <a:pt x="0" y="182074"/>
                </a:lnTo>
                <a:lnTo>
                  <a:pt x="1208" y="200123"/>
                </a:lnTo>
                <a:lnTo>
                  <a:pt x="3284" y="218505"/>
                </a:lnTo>
                <a:lnTo>
                  <a:pt x="5938" y="237110"/>
                </a:lnTo>
                <a:lnTo>
                  <a:pt x="8977" y="252053"/>
                </a:lnTo>
                <a:lnTo>
                  <a:pt x="12273" y="264555"/>
                </a:lnTo>
                <a:lnTo>
                  <a:pt x="15741" y="275430"/>
                </a:lnTo>
                <a:lnTo>
                  <a:pt x="18052" y="283950"/>
                </a:lnTo>
                <a:lnTo>
                  <a:pt x="19593" y="290900"/>
                </a:lnTo>
                <a:lnTo>
                  <a:pt x="20621" y="296803"/>
                </a:lnTo>
                <a:lnTo>
                  <a:pt x="22576" y="300738"/>
                </a:lnTo>
                <a:lnTo>
                  <a:pt x="25149" y="303362"/>
                </a:lnTo>
                <a:lnTo>
                  <a:pt x="28134" y="305111"/>
                </a:lnTo>
                <a:lnTo>
                  <a:pt x="34839" y="307054"/>
                </a:lnTo>
                <a:lnTo>
                  <a:pt x="38404" y="307573"/>
                </a:lnTo>
                <a:lnTo>
                  <a:pt x="43321" y="309188"/>
                </a:lnTo>
                <a:lnTo>
                  <a:pt x="49139" y="311535"/>
                </a:lnTo>
                <a:lnTo>
                  <a:pt x="55558" y="314370"/>
                </a:lnTo>
                <a:lnTo>
                  <a:pt x="61107" y="314990"/>
                </a:lnTo>
                <a:lnTo>
                  <a:pt x="66077" y="314133"/>
                </a:lnTo>
                <a:lnTo>
                  <a:pt x="70660" y="312292"/>
                </a:lnTo>
                <a:lnTo>
                  <a:pt x="74985" y="311064"/>
                </a:lnTo>
                <a:lnTo>
                  <a:pt x="79138" y="310246"/>
                </a:lnTo>
                <a:lnTo>
                  <a:pt x="83177" y="309700"/>
                </a:lnTo>
                <a:lnTo>
                  <a:pt x="87140" y="309337"/>
                </a:lnTo>
                <a:lnTo>
                  <a:pt x="91052" y="309094"/>
                </a:lnTo>
                <a:lnTo>
                  <a:pt x="94930" y="308932"/>
                </a:lnTo>
                <a:lnTo>
                  <a:pt x="98785" y="307555"/>
                </a:lnTo>
                <a:lnTo>
                  <a:pt x="102626" y="305367"/>
                </a:lnTo>
                <a:lnTo>
                  <a:pt x="106456" y="302637"/>
                </a:lnTo>
                <a:lnTo>
                  <a:pt x="110279" y="299548"/>
                </a:lnTo>
                <a:lnTo>
                  <a:pt x="114098" y="296219"/>
                </a:lnTo>
                <a:lnTo>
                  <a:pt x="117913" y="292729"/>
                </a:lnTo>
                <a:lnTo>
                  <a:pt x="128927" y="282078"/>
                </a:lnTo>
                <a:lnTo>
                  <a:pt x="150625" y="260611"/>
                </a:lnTo>
                <a:lnTo>
                  <a:pt x="154965" y="255021"/>
                </a:lnTo>
                <a:lnTo>
                  <a:pt x="159129" y="248754"/>
                </a:lnTo>
                <a:lnTo>
                  <a:pt x="163174" y="242036"/>
                </a:lnTo>
                <a:lnTo>
                  <a:pt x="167142" y="236287"/>
                </a:lnTo>
                <a:lnTo>
                  <a:pt x="171056" y="231185"/>
                </a:lnTo>
                <a:lnTo>
                  <a:pt x="174936" y="226513"/>
                </a:lnTo>
                <a:lnTo>
                  <a:pt x="178793" y="220858"/>
                </a:lnTo>
                <a:lnTo>
                  <a:pt x="182633" y="214549"/>
                </a:lnTo>
                <a:lnTo>
                  <a:pt x="186464" y="207802"/>
                </a:lnTo>
                <a:lnTo>
                  <a:pt x="190288" y="202035"/>
                </a:lnTo>
                <a:lnTo>
                  <a:pt x="239845" y="13715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67"/>
          <p:cNvSpPr/>
          <p:nvPr/>
        </p:nvSpPr>
        <p:spPr>
          <a:xfrm>
            <a:off x="8549685" y="4508264"/>
            <a:ext cx="56911" cy="63069"/>
          </a:xfrm>
          <a:custGeom>
            <a:avLst/>
            <a:gdLst/>
            <a:ahLst/>
            <a:cxnLst/>
            <a:rect l="0" t="0" r="0" b="0"/>
            <a:pathLst>
              <a:path w="56911" h="63069">
                <a:moveTo>
                  <a:pt x="22815" y="6586"/>
                </a:moveTo>
                <a:lnTo>
                  <a:pt x="22815" y="518"/>
                </a:lnTo>
                <a:lnTo>
                  <a:pt x="21545" y="0"/>
                </a:lnTo>
                <a:lnTo>
                  <a:pt x="19428" y="925"/>
                </a:lnTo>
                <a:lnTo>
                  <a:pt x="12973" y="5467"/>
                </a:lnTo>
                <a:lnTo>
                  <a:pt x="11173" y="5840"/>
                </a:lnTo>
                <a:lnTo>
                  <a:pt x="8704" y="6089"/>
                </a:lnTo>
                <a:lnTo>
                  <a:pt x="5788" y="6254"/>
                </a:lnTo>
                <a:lnTo>
                  <a:pt x="3843" y="7635"/>
                </a:lnTo>
                <a:lnTo>
                  <a:pt x="2547" y="9825"/>
                </a:lnTo>
                <a:lnTo>
                  <a:pt x="1683" y="12555"/>
                </a:lnTo>
                <a:lnTo>
                  <a:pt x="1107" y="15645"/>
                </a:lnTo>
                <a:lnTo>
                  <a:pt x="723" y="18975"/>
                </a:lnTo>
                <a:lnTo>
                  <a:pt x="466" y="22465"/>
                </a:lnTo>
                <a:lnTo>
                  <a:pt x="296" y="26062"/>
                </a:lnTo>
                <a:lnTo>
                  <a:pt x="107" y="33445"/>
                </a:lnTo>
                <a:lnTo>
                  <a:pt x="0" y="44742"/>
                </a:lnTo>
                <a:lnTo>
                  <a:pt x="1255" y="48533"/>
                </a:lnTo>
                <a:lnTo>
                  <a:pt x="3361" y="52330"/>
                </a:lnTo>
                <a:lnTo>
                  <a:pt x="9800" y="61483"/>
                </a:lnTo>
                <a:lnTo>
                  <a:pt x="11598" y="62233"/>
                </a:lnTo>
                <a:lnTo>
                  <a:pt x="14067" y="62734"/>
                </a:lnTo>
                <a:lnTo>
                  <a:pt x="16983" y="63068"/>
                </a:lnTo>
                <a:lnTo>
                  <a:pt x="18926" y="62020"/>
                </a:lnTo>
                <a:lnTo>
                  <a:pt x="20222" y="60052"/>
                </a:lnTo>
                <a:lnTo>
                  <a:pt x="21087" y="57470"/>
                </a:lnTo>
                <a:lnTo>
                  <a:pt x="22933" y="55748"/>
                </a:lnTo>
                <a:lnTo>
                  <a:pt x="25433" y="54601"/>
                </a:lnTo>
                <a:lnTo>
                  <a:pt x="28370" y="53836"/>
                </a:lnTo>
                <a:lnTo>
                  <a:pt x="31598" y="50786"/>
                </a:lnTo>
                <a:lnTo>
                  <a:pt x="35020" y="46212"/>
                </a:lnTo>
                <a:lnTo>
                  <a:pt x="38572" y="40623"/>
                </a:lnTo>
                <a:lnTo>
                  <a:pt x="42209" y="35628"/>
                </a:lnTo>
                <a:lnTo>
                  <a:pt x="45905" y="31027"/>
                </a:lnTo>
                <a:lnTo>
                  <a:pt x="54892" y="20585"/>
                </a:lnTo>
                <a:lnTo>
                  <a:pt x="55630" y="18459"/>
                </a:lnTo>
                <a:lnTo>
                  <a:pt x="56122" y="15771"/>
                </a:lnTo>
                <a:lnTo>
                  <a:pt x="56450" y="12709"/>
                </a:lnTo>
                <a:lnTo>
                  <a:pt x="56667" y="9398"/>
                </a:lnTo>
                <a:lnTo>
                  <a:pt x="56813" y="5920"/>
                </a:lnTo>
                <a:lnTo>
                  <a:pt x="56910" y="2332"/>
                </a:lnTo>
                <a:lnTo>
                  <a:pt x="55705" y="1210"/>
                </a:lnTo>
                <a:lnTo>
                  <a:pt x="53631" y="1732"/>
                </a:lnTo>
                <a:lnTo>
                  <a:pt x="50979" y="3350"/>
                </a:lnTo>
                <a:lnTo>
                  <a:pt x="47941" y="4428"/>
                </a:lnTo>
                <a:lnTo>
                  <a:pt x="44646" y="5147"/>
                </a:lnTo>
                <a:lnTo>
                  <a:pt x="41178" y="5627"/>
                </a:lnTo>
                <a:lnTo>
                  <a:pt x="38867" y="7216"/>
                </a:lnTo>
                <a:lnTo>
                  <a:pt x="37327" y="9546"/>
                </a:lnTo>
                <a:lnTo>
                  <a:pt x="36299" y="12369"/>
                </a:lnTo>
                <a:lnTo>
                  <a:pt x="34344" y="15521"/>
                </a:lnTo>
                <a:lnTo>
                  <a:pt x="31771" y="18893"/>
                </a:lnTo>
                <a:lnTo>
                  <a:pt x="24583" y="27361"/>
                </a:lnTo>
                <a:lnTo>
                  <a:pt x="20215" y="31906"/>
                </a:lnTo>
                <a:lnTo>
                  <a:pt x="13128" y="39104"/>
                </a:lnTo>
                <a:lnTo>
                  <a:pt x="13817" y="40964"/>
                </a:lnTo>
                <a:lnTo>
                  <a:pt x="15547" y="43475"/>
                </a:lnTo>
                <a:lnTo>
                  <a:pt x="17969" y="46418"/>
                </a:lnTo>
                <a:lnTo>
                  <a:pt x="19584" y="47111"/>
                </a:lnTo>
                <a:lnTo>
                  <a:pt x="20661" y="46302"/>
                </a:lnTo>
                <a:lnTo>
                  <a:pt x="22389" y="41947"/>
                </a:lnTo>
                <a:lnTo>
                  <a:pt x="23800" y="41590"/>
                </a:lnTo>
                <a:lnTo>
                  <a:pt x="26012" y="41352"/>
                </a:lnTo>
                <a:lnTo>
                  <a:pt x="28756" y="41193"/>
                </a:lnTo>
                <a:lnTo>
                  <a:pt x="30586" y="39817"/>
                </a:lnTo>
                <a:lnTo>
                  <a:pt x="31805" y="37630"/>
                </a:lnTo>
                <a:lnTo>
                  <a:pt x="33763" y="31062"/>
                </a:lnTo>
                <a:lnTo>
                  <a:pt x="33923" y="29253"/>
                </a:lnTo>
                <a:lnTo>
                  <a:pt x="34030" y="26777"/>
                </a:lnTo>
                <a:lnTo>
                  <a:pt x="34244" y="1801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68"/>
          <p:cNvSpPr/>
          <p:nvPr/>
        </p:nvSpPr>
        <p:spPr>
          <a:xfrm>
            <a:off x="8606790" y="4171950"/>
            <a:ext cx="148590" cy="251460"/>
          </a:xfrm>
          <a:custGeom>
            <a:avLst/>
            <a:gdLst/>
            <a:ahLst/>
            <a:cxnLst/>
            <a:rect l="0" t="0" r="0" b="0"/>
            <a:pathLst>
              <a:path w="148590" h="251460">
                <a:moveTo>
                  <a:pt x="0" y="0"/>
                </a:moveTo>
                <a:lnTo>
                  <a:pt x="0" y="12135"/>
                </a:lnTo>
                <a:lnTo>
                  <a:pt x="1270" y="16980"/>
                </a:lnTo>
                <a:lnTo>
                  <a:pt x="3386" y="21480"/>
                </a:lnTo>
                <a:lnTo>
                  <a:pt x="6068" y="25750"/>
                </a:lnTo>
                <a:lnTo>
                  <a:pt x="9125" y="31136"/>
                </a:lnTo>
                <a:lnTo>
                  <a:pt x="15908" y="43895"/>
                </a:lnTo>
                <a:lnTo>
                  <a:pt x="18226" y="50853"/>
                </a:lnTo>
                <a:lnTo>
                  <a:pt x="19771" y="58032"/>
                </a:lnTo>
                <a:lnTo>
                  <a:pt x="20800" y="65358"/>
                </a:lnTo>
                <a:lnTo>
                  <a:pt x="22756" y="71511"/>
                </a:lnTo>
                <a:lnTo>
                  <a:pt x="25331" y="76884"/>
                </a:lnTo>
                <a:lnTo>
                  <a:pt x="50724" y="118903"/>
                </a:lnTo>
                <a:lnTo>
                  <a:pt x="57946" y="131339"/>
                </a:lnTo>
                <a:lnTo>
                  <a:pt x="69357" y="151929"/>
                </a:lnTo>
                <a:lnTo>
                  <a:pt x="74178" y="159706"/>
                </a:lnTo>
                <a:lnTo>
                  <a:pt x="78662" y="166160"/>
                </a:lnTo>
                <a:lnTo>
                  <a:pt x="82921" y="171733"/>
                </a:lnTo>
                <a:lnTo>
                  <a:pt x="94426" y="188086"/>
                </a:lnTo>
                <a:lnTo>
                  <a:pt x="101051" y="197780"/>
                </a:lnTo>
                <a:lnTo>
                  <a:pt x="106737" y="205513"/>
                </a:lnTo>
                <a:lnTo>
                  <a:pt x="111797" y="211939"/>
                </a:lnTo>
                <a:lnTo>
                  <a:pt x="116442" y="217492"/>
                </a:lnTo>
                <a:lnTo>
                  <a:pt x="120808" y="222465"/>
                </a:lnTo>
                <a:lnTo>
                  <a:pt x="134755" y="237466"/>
                </a:lnTo>
                <a:lnTo>
                  <a:pt x="148589" y="25145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69"/>
          <p:cNvSpPr/>
          <p:nvPr/>
        </p:nvSpPr>
        <p:spPr>
          <a:xfrm>
            <a:off x="8583929" y="4114846"/>
            <a:ext cx="297122" cy="308564"/>
          </a:xfrm>
          <a:custGeom>
            <a:avLst/>
            <a:gdLst/>
            <a:ahLst/>
            <a:cxnLst/>
            <a:rect l="0" t="0" r="0" b="0"/>
            <a:pathLst>
              <a:path w="297122" h="308564">
                <a:moveTo>
                  <a:pt x="0" y="68533"/>
                </a:moveTo>
                <a:lnTo>
                  <a:pt x="0" y="56398"/>
                </a:lnTo>
                <a:lnTo>
                  <a:pt x="1271" y="52823"/>
                </a:lnTo>
                <a:lnTo>
                  <a:pt x="3387" y="50440"/>
                </a:lnTo>
                <a:lnTo>
                  <a:pt x="9125" y="46522"/>
                </a:lnTo>
                <a:lnTo>
                  <a:pt x="15909" y="40547"/>
                </a:lnTo>
                <a:lnTo>
                  <a:pt x="23158" y="33658"/>
                </a:lnTo>
                <a:lnTo>
                  <a:pt x="31883" y="26363"/>
                </a:lnTo>
                <a:lnTo>
                  <a:pt x="37765" y="22640"/>
                </a:lnTo>
                <a:lnTo>
                  <a:pt x="44228" y="18888"/>
                </a:lnTo>
                <a:lnTo>
                  <a:pt x="51074" y="16387"/>
                </a:lnTo>
                <a:lnTo>
                  <a:pt x="58180" y="14719"/>
                </a:lnTo>
                <a:lnTo>
                  <a:pt x="65457" y="13607"/>
                </a:lnTo>
                <a:lnTo>
                  <a:pt x="72848" y="11596"/>
                </a:lnTo>
                <a:lnTo>
                  <a:pt x="80316" y="8985"/>
                </a:lnTo>
                <a:lnTo>
                  <a:pt x="87833" y="5975"/>
                </a:lnTo>
                <a:lnTo>
                  <a:pt x="96656" y="3968"/>
                </a:lnTo>
                <a:lnTo>
                  <a:pt x="106347" y="2630"/>
                </a:lnTo>
                <a:lnTo>
                  <a:pt x="116618" y="1737"/>
                </a:lnTo>
                <a:lnTo>
                  <a:pt x="126006" y="1143"/>
                </a:lnTo>
                <a:lnTo>
                  <a:pt x="143210" y="482"/>
                </a:lnTo>
                <a:lnTo>
                  <a:pt x="167175" y="110"/>
                </a:lnTo>
                <a:lnTo>
                  <a:pt x="190363" y="0"/>
                </a:lnTo>
                <a:lnTo>
                  <a:pt x="198028" y="1255"/>
                </a:lnTo>
                <a:lnTo>
                  <a:pt x="205679" y="3361"/>
                </a:lnTo>
                <a:lnTo>
                  <a:pt x="213320" y="6035"/>
                </a:lnTo>
                <a:lnTo>
                  <a:pt x="220953" y="9088"/>
                </a:lnTo>
                <a:lnTo>
                  <a:pt x="228582" y="12393"/>
                </a:lnTo>
                <a:lnTo>
                  <a:pt x="236209" y="15866"/>
                </a:lnTo>
                <a:lnTo>
                  <a:pt x="242563" y="19452"/>
                </a:lnTo>
                <a:lnTo>
                  <a:pt x="248069" y="23113"/>
                </a:lnTo>
                <a:lnTo>
                  <a:pt x="253009" y="26823"/>
                </a:lnTo>
                <a:lnTo>
                  <a:pt x="261886" y="34332"/>
                </a:lnTo>
                <a:lnTo>
                  <a:pt x="266030" y="38112"/>
                </a:lnTo>
                <a:lnTo>
                  <a:pt x="270063" y="43173"/>
                </a:lnTo>
                <a:lnTo>
                  <a:pt x="274023" y="49087"/>
                </a:lnTo>
                <a:lnTo>
                  <a:pt x="277932" y="55569"/>
                </a:lnTo>
                <a:lnTo>
                  <a:pt x="281808" y="61161"/>
                </a:lnTo>
                <a:lnTo>
                  <a:pt x="289502" y="70760"/>
                </a:lnTo>
                <a:lnTo>
                  <a:pt x="292061" y="76368"/>
                </a:lnTo>
                <a:lnTo>
                  <a:pt x="293767" y="82647"/>
                </a:lnTo>
                <a:lnTo>
                  <a:pt x="294905" y="89372"/>
                </a:lnTo>
                <a:lnTo>
                  <a:pt x="295663" y="96396"/>
                </a:lnTo>
                <a:lnTo>
                  <a:pt x="296170" y="103618"/>
                </a:lnTo>
                <a:lnTo>
                  <a:pt x="296507" y="110973"/>
                </a:lnTo>
                <a:lnTo>
                  <a:pt x="296881" y="125919"/>
                </a:lnTo>
                <a:lnTo>
                  <a:pt x="297121" y="156210"/>
                </a:lnTo>
                <a:lnTo>
                  <a:pt x="295871" y="163814"/>
                </a:lnTo>
                <a:lnTo>
                  <a:pt x="293767" y="171424"/>
                </a:lnTo>
                <a:lnTo>
                  <a:pt x="291095" y="179037"/>
                </a:lnTo>
                <a:lnTo>
                  <a:pt x="288044" y="186653"/>
                </a:lnTo>
                <a:lnTo>
                  <a:pt x="284739" y="194270"/>
                </a:lnTo>
                <a:lnTo>
                  <a:pt x="277681" y="209506"/>
                </a:lnTo>
                <a:lnTo>
                  <a:pt x="270311" y="224745"/>
                </a:lnTo>
                <a:lnTo>
                  <a:pt x="266567" y="231094"/>
                </a:lnTo>
                <a:lnTo>
                  <a:pt x="262802" y="236598"/>
                </a:lnTo>
                <a:lnTo>
                  <a:pt x="259021" y="241536"/>
                </a:lnTo>
                <a:lnTo>
                  <a:pt x="253961" y="246099"/>
                </a:lnTo>
                <a:lnTo>
                  <a:pt x="248048" y="250410"/>
                </a:lnTo>
                <a:lnTo>
                  <a:pt x="241565" y="254555"/>
                </a:lnTo>
                <a:lnTo>
                  <a:pt x="235974" y="258587"/>
                </a:lnTo>
                <a:lnTo>
                  <a:pt x="230976" y="262546"/>
                </a:lnTo>
                <a:lnTo>
                  <a:pt x="226375" y="266455"/>
                </a:lnTo>
                <a:lnTo>
                  <a:pt x="220766" y="271601"/>
                </a:lnTo>
                <a:lnTo>
                  <a:pt x="202008" y="289709"/>
                </a:lnTo>
                <a:lnTo>
                  <a:pt x="192229" y="299337"/>
                </a:lnTo>
                <a:lnTo>
                  <a:pt x="186572" y="302413"/>
                </a:lnTo>
                <a:lnTo>
                  <a:pt x="180262" y="304463"/>
                </a:lnTo>
                <a:lnTo>
                  <a:pt x="137161" y="30856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t>
            </a:r>
            <a:r>
              <a:rPr lang="en-US" smtClean="0"/>
              <a:t>a line?</a:t>
            </a:r>
            <a:endParaRPr lang="en-US"/>
          </a:p>
        </p:txBody>
      </p:sp>
      <p:sp>
        <p:nvSpPr>
          <p:cNvPr id="3" name="Content Placeholder 2"/>
          <p:cNvSpPr>
            <a:spLocks noGrp="1"/>
          </p:cNvSpPr>
          <p:nvPr>
            <p:ph idx="1"/>
          </p:nvPr>
        </p:nvSpPr>
        <p:spPr/>
        <p:txBody>
          <a:bodyPr/>
          <a:lstStyle/>
          <a:p>
            <a:r>
              <a:rPr lang="en-US" dirty="0" smtClean="0"/>
              <a:t>A line consists of an infinite number of points and extends in two directions without ending. </a:t>
            </a:r>
          </a:p>
          <a:p>
            <a:r>
              <a:rPr lang="en-US" dirty="0" smtClean="0"/>
              <a:t>Although a picture of a line has some thickness, the line itself has no thickness.</a:t>
            </a:r>
          </a:p>
          <a:p>
            <a:r>
              <a:rPr lang="en-US" dirty="0" smtClean="0"/>
              <a:t>A line can be named using two of its points, or using a single lower case letter.</a:t>
            </a:r>
          </a:p>
          <a:p>
            <a:pPr>
              <a:buNone/>
            </a:pPr>
            <a:r>
              <a:rPr lang="en-US" dirty="0" smtClean="0"/>
              <a:t>		•				 •</a:t>
            </a:r>
          </a:p>
          <a:p>
            <a:pPr>
              <a:buNone/>
            </a:pPr>
            <a:r>
              <a:rPr lang="en-US" dirty="0" smtClean="0"/>
              <a:t>		A				B </a:t>
            </a:r>
          </a:p>
          <a:p>
            <a:pPr>
              <a:buNone/>
            </a:pPr>
            <a:endParaRPr lang="en-US" dirty="0" smtClean="0"/>
          </a:p>
          <a:p>
            <a:pPr>
              <a:buNone/>
            </a:pPr>
            <a:endParaRPr lang="en-US" dirty="0"/>
          </a:p>
        </p:txBody>
      </p:sp>
      <p:cxnSp>
        <p:nvCxnSpPr>
          <p:cNvPr id="7" name="Straight Arrow Connector 6"/>
          <p:cNvCxnSpPr/>
          <p:nvPr/>
        </p:nvCxnSpPr>
        <p:spPr>
          <a:xfrm>
            <a:off x="1219200" y="5410200"/>
            <a:ext cx="6400800" cy="0"/>
          </a:xfrm>
          <a:prstGeom prst="straightConnector1">
            <a:avLst/>
          </a:prstGeom>
          <a:ln>
            <a:headEnd type="arrow"/>
            <a:tailEnd type="arrow"/>
          </a:ln>
        </p:spPr>
        <p:style>
          <a:lnRef idx="3">
            <a:schemeClr val="accent4"/>
          </a:lnRef>
          <a:fillRef idx="0">
            <a:schemeClr val="accent4"/>
          </a:fillRef>
          <a:effectRef idx="2">
            <a:schemeClr val="accent4"/>
          </a:effectRef>
          <a:fontRef idx="minor">
            <a:schemeClr val="tx1"/>
          </a:fontRef>
        </p:style>
      </p:cxnSp>
      <p:sp>
        <p:nvSpPr>
          <p:cNvPr id="5" name="SMARTPenAnnotation49"/>
          <p:cNvSpPr/>
          <p:nvPr/>
        </p:nvSpPr>
        <p:spPr>
          <a:xfrm>
            <a:off x="4491990" y="5898415"/>
            <a:ext cx="262885" cy="536675"/>
          </a:xfrm>
          <a:custGeom>
            <a:avLst/>
            <a:gdLst/>
            <a:ahLst/>
            <a:cxnLst/>
            <a:rect l="0" t="0" r="0" b="0"/>
            <a:pathLst>
              <a:path w="262885" h="536675">
                <a:moveTo>
                  <a:pt x="0" y="445235"/>
                </a:moveTo>
                <a:lnTo>
                  <a:pt x="0" y="411967"/>
                </a:lnTo>
                <a:lnTo>
                  <a:pt x="1270" y="406547"/>
                </a:lnTo>
                <a:lnTo>
                  <a:pt x="7855" y="392849"/>
                </a:lnTo>
                <a:lnTo>
                  <a:pt x="9841" y="384699"/>
                </a:lnTo>
                <a:lnTo>
                  <a:pt x="10723" y="373456"/>
                </a:lnTo>
                <a:lnTo>
                  <a:pt x="11116" y="361263"/>
                </a:lnTo>
                <a:lnTo>
                  <a:pt x="11290" y="351610"/>
                </a:lnTo>
                <a:lnTo>
                  <a:pt x="12606" y="343448"/>
                </a:lnTo>
                <a:lnTo>
                  <a:pt x="14754" y="332927"/>
                </a:lnTo>
                <a:lnTo>
                  <a:pt x="17456" y="320833"/>
                </a:lnTo>
                <a:lnTo>
                  <a:pt x="38772" y="211205"/>
                </a:lnTo>
                <a:lnTo>
                  <a:pt x="43628" y="190155"/>
                </a:lnTo>
                <a:lnTo>
                  <a:pt x="48135" y="172311"/>
                </a:lnTo>
                <a:lnTo>
                  <a:pt x="53680" y="154066"/>
                </a:lnTo>
                <a:lnTo>
                  <a:pt x="59917" y="135552"/>
                </a:lnTo>
                <a:lnTo>
                  <a:pt x="66614" y="116860"/>
                </a:lnTo>
                <a:lnTo>
                  <a:pt x="73619" y="101858"/>
                </a:lnTo>
                <a:lnTo>
                  <a:pt x="80830" y="89317"/>
                </a:lnTo>
                <a:lnTo>
                  <a:pt x="88176" y="78416"/>
                </a:lnTo>
                <a:lnTo>
                  <a:pt x="94344" y="68609"/>
                </a:lnTo>
                <a:lnTo>
                  <a:pt x="99726" y="59531"/>
                </a:lnTo>
                <a:lnTo>
                  <a:pt x="104584" y="50938"/>
                </a:lnTo>
                <a:lnTo>
                  <a:pt x="109092" y="43940"/>
                </a:lnTo>
                <a:lnTo>
                  <a:pt x="113368" y="38005"/>
                </a:lnTo>
                <a:lnTo>
                  <a:pt x="121506" y="28024"/>
                </a:lnTo>
                <a:lnTo>
                  <a:pt x="129355" y="19354"/>
                </a:lnTo>
                <a:lnTo>
                  <a:pt x="136888" y="11295"/>
                </a:lnTo>
                <a:lnTo>
                  <a:pt x="142542" y="5569"/>
                </a:lnTo>
                <a:lnTo>
                  <a:pt x="147098" y="3534"/>
                </a:lnTo>
                <a:lnTo>
                  <a:pt x="152675" y="2177"/>
                </a:lnTo>
                <a:lnTo>
                  <a:pt x="167741" y="0"/>
                </a:lnTo>
                <a:lnTo>
                  <a:pt x="170247" y="1092"/>
                </a:lnTo>
                <a:lnTo>
                  <a:pt x="176418" y="5691"/>
                </a:lnTo>
                <a:lnTo>
                  <a:pt x="181112" y="8695"/>
                </a:lnTo>
                <a:lnTo>
                  <a:pt x="186781" y="11969"/>
                </a:lnTo>
                <a:lnTo>
                  <a:pt x="201995" y="20279"/>
                </a:lnTo>
                <a:lnTo>
                  <a:pt x="207462" y="28189"/>
                </a:lnTo>
                <a:lnTo>
                  <a:pt x="214125" y="40170"/>
                </a:lnTo>
                <a:lnTo>
                  <a:pt x="221320" y="53963"/>
                </a:lnTo>
                <a:lnTo>
                  <a:pt x="225364" y="65173"/>
                </a:lnTo>
                <a:lnTo>
                  <a:pt x="227162" y="76928"/>
                </a:lnTo>
                <a:lnTo>
                  <a:pt x="227641" y="85396"/>
                </a:lnTo>
                <a:lnTo>
                  <a:pt x="228174" y="103697"/>
                </a:lnTo>
                <a:lnTo>
                  <a:pt x="228544" y="137854"/>
                </a:lnTo>
                <a:lnTo>
                  <a:pt x="231961" y="174001"/>
                </a:lnTo>
                <a:lnTo>
                  <a:pt x="236444" y="219276"/>
                </a:lnTo>
                <a:lnTo>
                  <a:pt x="237639" y="234906"/>
                </a:lnTo>
                <a:lnTo>
                  <a:pt x="238436" y="247865"/>
                </a:lnTo>
                <a:lnTo>
                  <a:pt x="239321" y="285971"/>
                </a:lnTo>
                <a:lnTo>
                  <a:pt x="239558" y="308579"/>
                </a:lnTo>
                <a:lnTo>
                  <a:pt x="240985" y="328731"/>
                </a:lnTo>
                <a:lnTo>
                  <a:pt x="243207" y="347246"/>
                </a:lnTo>
                <a:lnTo>
                  <a:pt x="245957" y="364668"/>
                </a:lnTo>
                <a:lnTo>
                  <a:pt x="247792" y="378824"/>
                </a:lnTo>
                <a:lnTo>
                  <a:pt x="249014" y="390801"/>
                </a:lnTo>
                <a:lnTo>
                  <a:pt x="250373" y="409612"/>
                </a:lnTo>
                <a:lnTo>
                  <a:pt x="250976" y="422206"/>
                </a:lnTo>
                <a:lnTo>
                  <a:pt x="251316" y="454639"/>
                </a:lnTo>
                <a:lnTo>
                  <a:pt x="252634" y="464203"/>
                </a:lnTo>
                <a:lnTo>
                  <a:pt x="257485" y="478219"/>
                </a:lnTo>
                <a:lnTo>
                  <a:pt x="261288" y="493249"/>
                </a:lnTo>
                <a:lnTo>
                  <a:pt x="262573" y="509705"/>
                </a:lnTo>
                <a:lnTo>
                  <a:pt x="262827" y="525185"/>
                </a:lnTo>
                <a:lnTo>
                  <a:pt x="262884" y="535665"/>
                </a:lnTo>
                <a:lnTo>
                  <a:pt x="251460" y="53667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50"/>
          <p:cNvSpPr/>
          <p:nvPr/>
        </p:nvSpPr>
        <p:spPr>
          <a:xfrm>
            <a:off x="4480642" y="6046469"/>
            <a:ext cx="377109" cy="194311"/>
          </a:xfrm>
          <a:custGeom>
            <a:avLst/>
            <a:gdLst/>
            <a:ahLst/>
            <a:cxnLst/>
            <a:rect l="0" t="0" r="0" b="0"/>
            <a:pathLst>
              <a:path w="377109" h="194311">
                <a:moveTo>
                  <a:pt x="22778" y="194310"/>
                </a:moveTo>
                <a:lnTo>
                  <a:pt x="859" y="183351"/>
                </a:lnTo>
                <a:lnTo>
                  <a:pt x="336" y="179703"/>
                </a:lnTo>
                <a:lnTo>
                  <a:pt x="103" y="173848"/>
                </a:lnTo>
                <a:lnTo>
                  <a:pt x="0" y="167013"/>
                </a:lnTo>
                <a:lnTo>
                  <a:pt x="1243" y="163412"/>
                </a:lnTo>
                <a:lnTo>
                  <a:pt x="3341" y="159741"/>
                </a:lnTo>
                <a:lnTo>
                  <a:pt x="6010" y="156024"/>
                </a:lnTo>
                <a:lnTo>
                  <a:pt x="9059" y="153546"/>
                </a:lnTo>
                <a:lnTo>
                  <a:pt x="12362" y="151894"/>
                </a:lnTo>
                <a:lnTo>
                  <a:pt x="15834" y="150793"/>
                </a:lnTo>
                <a:lnTo>
                  <a:pt x="23078" y="146183"/>
                </a:lnTo>
                <a:lnTo>
                  <a:pt x="26788" y="143175"/>
                </a:lnTo>
                <a:lnTo>
                  <a:pt x="30531" y="139900"/>
                </a:lnTo>
                <a:lnTo>
                  <a:pt x="34297" y="136447"/>
                </a:lnTo>
                <a:lnTo>
                  <a:pt x="38077" y="132875"/>
                </a:lnTo>
                <a:lnTo>
                  <a:pt x="44407" y="127954"/>
                </a:lnTo>
                <a:lnTo>
                  <a:pt x="52437" y="122133"/>
                </a:lnTo>
                <a:lnTo>
                  <a:pt x="61601" y="115712"/>
                </a:lnTo>
                <a:lnTo>
                  <a:pt x="71520" y="110161"/>
                </a:lnTo>
                <a:lnTo>
                  <a:pt x="81942" y="105191"/>
                </a:lnTo>
                <a:lnTo>
                  <a:pt x="181934" y="61831"/>
                </a:lnTo>
                <a:lnTo>
                  <a:pt x="196192" y="56460"/>
                </a:lnTo>
                <a:lnTo>
                  <a:pt x="206967" y="52880"/>
                </a:lnTo>
                <a:lnTo>
                  <a:pt x="216691" y="50494"/>
                </a:lnTo>
                <a:lnTo>
                  <a:pt x="225713" y="48903"/>
                </a:lnTo>
                <a:lnTo>
                  <a:pt x="234268" y="47842"/>
                </a:lnTo>
                <a:lnTo>
                  <a:pt x="241241" y="45865"/>
                </a:lnTo>
                <a:lnTo>
                  <a:pt x="257123" y="38284"/>
                </a:lnTo>
                <a:lnTo>
                  <a:pt x="265784" y="36066"/>
                </a:lnTo>
                <a:lnTo>
                  <a:pt x="277254" y="35079"/>
                </a:lnTo>
                <a:lnTo>
                  <a:pt x="283869" y="34816"/>
                </a:lnTo>
                <a:lnTo>
                  <a:pt x="290818" y="33371"/>
                </a:lnTo>
                <a:lnTo>
                  <a:pt x="297991" y="31138"/>
                </a:lnTo>
                <a:lnTo>
                  <a:pt x="305313" y="28379"/>
                </a:lnTo>
                <a:lnTo>
                  <a:pt x="312735" y="26539"/>
                </a:lnTo>
                <a:lnTo>
                  <a:pt x="320223" y="25313"/>
                </a:lnTo>
                <a:lnTo>
                  <a:pt x="327754" y="24496"/>
                </a:lnTo>
                <a:lnTo>
                  <a:pt x="339509" y="23587"/>
                </a:lnTo>
                <a:lnTo>
                  <a:pt x="344422" y="23345"/>
                </a:lnTo>
                <a:lnTo>
                  <a:pt x="350237" y="21914"/>
                </a:lnTo>
                <a:lnTo>
                  <a:pt x="356654" y="19689"/>
                </a:lnTo>
                <a:lnTo>
                  <a:pt x="377108"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51"/>
          <p:cNvSpPr/>
          <p:nvPr/>
        </p:nvSpPr>
        <p:spPr>
          <a:xfrm>
            <a:off x="4962208" y="5909309"/>
            <a:ext cx="55563" cy="468631"/>
          </a:xfrm>
          <a:custGeom>
            <a:avLst/>
            <a:gdLst/>
            <a:ahLst/>
            <a:cxnLst/>
            <a:rect l="0" t="0" r="0" b="0"/>
            <a:pathLst>
              <a:path w="55563" h="468631">
                <a:moveTo>
                  <a:pt x="9842" y="0"/>
                </a:moveTo>
                <a:lnTo>
                  <a:pt x="3774" y="12136"/>
                </a:lnTo>
                <a:lnTo>
                  <a:pt x="1986" y="16981"/>
                </a:lnTo>
                <a:lnTo>
                  <a:pt x="795" y="21480"/>
                </a:lnTo>
                <a:lnTo>
                  <a:pt x="0" y="25751"/>
                </a:lnTo>
                <a:lnTo>
                  <a:pt x="741" y="36217"/>
                </a:lnTo>
                <a:lnTo>
                  <a:pt x="2504" y="50815"/>
                </a:lnTo>
                <a:lnTo>
                  <a:pt x="6580" y="81004"/>
                </a:lnTo>
                <a:lnTo>
                  <a:pt x="7668" y="90834"/>
                </a:lnTo>
                <a:lnTo>
                  <a:pt x="8392" y="98656"/>
                </a:lnTo>
                <a:lnTo>
                  <a:pt x="8875" y="106411"/>
                </a:lnTo>
                <a:lnTo>
                  <a:pt x="9412" y="121801"/>
                </a:lnTo>
                <a:lnTo>
                  <a:pt x="9714" y="138677"/>
                </a:lnTo>
                <a:lnTo>
                  <a:pt x="9804" y="157789"/>
                </a:lnTo>
                <a:lnTo>
                  <a:pt x="11086" y="164883"/>
                </a:lnTo>
                <a:lnTo>
                  <a:pt x="13211" y="172152"/>
                </a:lnTo>
                <a:lnTo>
                  <a:pt x="15898" y="179538"/>
                </a:lnTo>
                <a:lnTo>
                  <a:pt x="17689" y="187002"/>
                </a:lnTo>
                <a:lnTo>
                  <a:pt x="18884" y="194518"/>
                </a:lnTo>
                <a:lnTo>
                  <a:pt x="19680" y="202069"/>
                </a:lnTo>
                <a:lnTo>
                  <a:pt x="20210" y="209643"/>
                </a:lnTo>
                <a:lnTo>
                  <a:pt x="20564" y="217232"/>
                </a:lnTo>
                <a:lnTo>
                  <a:pt x="20800" y="224831"/>
                </a:lnTo>
                <a:lnTo>
                  <a:pt x="22227" y="232438"/>
                </a:lnTo>
                <a:lnTo>
                  <a:pt x="24448" y="240048"/>
                </a:lnTo>
                <a:lnTo>
                  <a:pt x="27200" y="247662"/>
                </a:lnTo>
                <a:lnTo>
                  <a:pt x="29034" y="255279"/>
                </a:lnTo>
                <a:lnTo>
                  <a:pt x="30256" y="262896"/>
                </a:lnTo>
                <a:lnTo>
                  <a:pt x="31072" y="270514"/>
                </a:lnTo>
                <a:lnTo>
                  <a:pt x="32885" y="279403"/>
                </a:lnTo>
                <a:lnTo>
                  <a:pt x="35364" y="289139"/>
                </a:lnTo>
                <a:lnTo>
                  <a:pt x="38286" y="299439"/>
                </a:lnTo>
                <a:lnTo>
                  <a:pt x="40235" y="310117"/>
                </a:lnTo>
                <a:lnTo>
                  <a:pt x="41534" y="321044"/>
                </a:lnTo>
                <a:lnTo>
                  <a:pt x="42400" y="332139"/>
                </a:lnTo>
                <a:lnTo>
                  <a:pt x="44247" y="344617"/>
                </a:lnTo>
                <a:lnTo>
                  <a:pt x="46748" y="358015"/>
                </a:lnTo>
                <a:lnTo>
                  <a:pt x="49686" y="372026"/>
                </a:lnTo>
                <a:lnTo>
                  <a:pt x="51645" y="382637"/>
                </a:lnTo>
                <a:lnTo>
                  <a:pt x="52950" y="390982"/>
                </a:lnTo>
                <a:lnTo>
                  <a:pt x="54401" y="403640"/>
                </a:lnTo>
                <a:lnTo>
                  <a:pt x="55046" y="413499"/>
                </a:lnTo>
                <a:lnTo>
                  <a:pt x="55332" y="428888"/>
                </a:lnTo>
                <a:lnTo>
                  <a:pt x="55562" y="46863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52"/>
          <p:cNvSpPr/>
          <p:nvPr/>
        </p:nvSpPr>
        <p:spPr>
          <a:xfrm>
            <a:off x="4903940" y="5875263"/>
            <a:ext cx="330347" cy="468388"/>
          </a:xfrm>
          <a:custGeom>
            <a:avLst/>
            <a:gdLst/>
            <a:ahLst/>
            <a:cxnLst/>
            <a:rect l="0" t="0" r="0" b="0"/>
            <a:pathLst>
              <a:path w="330347" h="468388">
                <a:moveTo>
                  <a:pt x="10960" y="125487"/>
                </a:moveTo>
                <a:lnTo>
                  <a:pt x="1118" y="115645"/>
                </a:lnTo>
                <a:lnTo>
                  <a:pt x="236" y="111376"/>
                </a:lnTo>
                <a:lnTo>
                  <a:pt x="0" y="108459"/>
                </a:lnTo>
                <a:lnTo>
                  <a:pt x="1114" y="106515"/>
                </a:lnTo>
                <a:lnTo>
                  <a:pt x="3125" y="105219"/>
                </a:lnTo>
                <a:lnTo>
                  <a:pt x="5737" y="104355"/>
                </a:lnTo>
                <a:lnTo>
                  <a:pt x="7478" y="102508"/>
                </a:lnTo>
                <a:lnTo>
                  <a:pt x="8638" y="100008"/>
                </a:lnTo>
                <a:lnTo>
                  <a:pt x="9412" y="97071"/>
                </a:lnTo>
                <a:lnTo>
                  <a:pt x="13659" y="90420"/>
                </a:lnTo>
                <a:lnTo>
                  <a:pt x="23189" y="79537"/>
                </a:lnTo>
                <a:lnTo>
                  <a:pt x="31635" y="70774"/>
                </a:lnTo>
                <a:lnTo>
                  <a:pt x="58948" y="43242"/>
                </a:lnTo>
                <a:lnTo>
                  <a:pt x="65812" y="37637"/>
                </a:lnTo>
                <a:lnTo>
                  <a:pt x="74198" y="31360"/>
                </a:lnTo>
                <a:lnTo>
                  <a:pt x="83598" y="24635"/>
                </a:lnTo>
                <a:lnTo>
                  <a:pt x="91135" y="18883"/>
                </a:lnTo>
                <a:lnTo>
                  <a:pt x="97430" y="13777"/>
                </a:lnTo>
                <a:lnTo>
                  <a:pt x="102897" y="9104"/>
                </a:lnTo>
                <a:lnTo>
                  <a:pt x="109081" y="5988"/>
                </a:lnTo>
                <a:lnTo>
                  <a:pt x="115744" y="3911"/>
                </a:lnTo>
                <a:lnTo>
                  <a:pt x="122726" y="2526"/>
                </a:lnTo>
                <a:lnTo>
                  <a:pt x="128650" y="1603"/>
                </a:lnTo>
                <a:lnTo>
                  <a:pt x="138620" y="577"/>
                </a:lnTo>
                <a:lnTo>
                  <a:pt x="147284" y="121"/>
                </a:lnTo>
                <a:lnTo>
                  <a:pt x="151373" y="0"/>
                </a:lnTo>
                <a:lnTo>
                  <a:pt x="155368" y="1189"/>
                </a:lnTo>
                <a:lnTo>
                  <a:pt x="163195" y="5896"/>
                </a:lnTo>
                <a:lnTo>
                  <a:pt x="170906" y="12222"/>
                </a:lnTo>
                <a:lnTo>
                  <a:pt x="174741" y="15687"/>
                </a:lnTo>
                <a:lnTo>
                  <a:pt x="177297" y="19266"/>
                </a:lnTo>
                <a:lnTo>
                  <a:pt x="182165" y="30373"/>
                </a:lnTo>
                <a:lnTo>
                  <a:pt x="187804" y="37917"/>
                </a:lnTo>
                <a:lnTo>
                  <a:pt x="189816" y="42977"/>
                </a:lnTo>
                <a:lnTo>
                  <a:pt x="192052" y="55372"/>
                </a:lnTo>
                <a:lnTo>
                  <a:pt x="193045" y="69348"/>
                </a:lnTo>
                <a:lnTo>
                  <a:pt x="193486" y="84026"/>
                </a:lnTo>
                <a:lnTo>
                  <a:pt x="193682" y="99016"/>
                </a:lnTo>
                <a:lnTo>
                  <a:pt x="192465" y="107840"/>
                </a:lnTo>
                <a:lnTo>
                  <a:pt x="190383" y="117532"/>
                </a:lnTo>
                <a:lnTo>
                  <a:pt x="187725" y="127804"/>
                </a:lnTo>
                <a:lnTo>
                  <a:pt x="185953" y="137191"/>
                </a:lnTo>
                <a:lnTo>
                  <a:pt x="184772" y="145990"/>
                </a:lnTo>
                <a:lnTo>
                  <a:pt x="183985" y="154395"/>
                </a:lnTo>
                <a:lnTo>
                  <a:pt x="182190" y="163809"/>
                </a:lnTo>
                <a:lnTo>
                  <a:pt x="179723" y="173895"/>
                </a:lnTo>
                <a:lnTo>
                  <a:pt x="176809" y="184429"/>
                </a:lnTo>
                <a:lnTo>
                  <a:pt x="173596" y="193991"/>
                </a:lnTo>
                <a:lnTo>
                  <a:pt x="170184" y="202906"/>
                </a:lnTo>
                <a:lnTo>
                  <a:pt x="166639" y="211389"/>
                </a:lnTo>
                <a:lnTo>
                  <a:pt x="164276" y="219585"/>
                </a:lnTo>
                <a:lnTo>
                  <a:pt x="162700" y="227589"/>
                </a:lnTo>
                <a:lnTo>
                  <a:pt x="161650" y="235465"/>
                </a:lnTo>
                <a:lnTo>
                  <a:pt x="159680" y="243255"/>
                </a:lnTo>
                <a:lnTo>
                  <a:pt x="157097" y="250989"/>
                </a:lnTo>
                <a:lnTo>
                  <a:pt x="150839" y="265085"/>
                </a:lnTo>
                <a:lnTo>
                  <a:pt x="143825" y="275584"/>
                </a:lnTo>
                <a:lnTo>
                  <a:pt x="136474" y="284483"/>
                </a:lnTo>
                <a:lnTo>
                  <a:pt x="132736" y="288635"/>
                </a:lnTo>
                <a:lnTo>
                  <a:pt x="130244" y="292672"/>
                </a:lnTo>
                <a:lnTo>
                  <a:pt x="127475" y="300544"/>
                </a:lnTo>
                <a:lnTo>
                  <a:pt x="125466" y="303152"/>
                </a:lnTo>
                <a:lnTo>
                  <a:pt x="122858" y="304890"/>
                </a:lnTo>
                <a:lnTo>
                  <a:pt x="115613" y="307680"/>
                </a:lnTo>
                <a:lnTo>
                  <a:pt x="108290" y="308163"/>
                </a:lnTo>
                <a:lnTo>
                  <a:pt x="106327" y="306961"/>
                </a:lnTo>
                <a:lnTo>
                  <a:pt x="105018" y="304890"/>
                </a:lnTo>
                <a:lnTo>
                  <a:pt x="104145" y="302239"/>
                </a:lnTo>
                <a:lnTo>
                  <a:pt x="104833" y="299201"/>
                </a:lnTo>
                <a:lnTo>
                  <a:pt x="112394" y="287561"/>
                </a:lnTo>
                <a:lnTo>
                  <a:pt x="119472" y="280047"/>
                </a:lnTo>
                <a:lnTo>
                  <a:pt x="121401" y="276787"/>
                </a:lnTo>
                <a:lnTo>
                  <a:pt x="123545" y="269778"/>
                </a:lnTo>
                <a:lnTo>
                  <a:pt x="131271" y="259042"/>
                </a:lnTo>
                <a:lnTo>
                  <a:pt x="136887" y="252624"/>
                </a:lnTo>
                <a:lnTo>
                  <a:pt x="146514" y="242105"/>
                </a:lnTo>
                <a:lnTo>
                  <a:pt x="156296" y="233197"/>
                </a:lnTo>
                <a:lnTo>
                  <a:pt x="162461" y="229043"/>
                </a:lnTo>
                <a:lnTo>
                  <a:pt x="169110" y="225004"/>
                </a:lnTo>
                <a:lnTo>
                  <a:pt x="178623" y="221042"/>
                </a:lnTo>
                <a:lnTo>
                  <a:pt x="190045" y="217130"/>
                </a:lnTo>
                <a:lnTo>
                  <a:pt x="202740" y="213252"/>
                </a:lnTo>
                <a:lnTo>
                  <a:pt x="212473" y="210667"/>
                </a:lnTo>
                <a:lnTo>
                  <a:pt x="220232" y="208943"/>
                </a:lnTo>
                <a:lnTo>
                  <a:pt x="226675" y="207794"/>
                </a:lnTo>
                <a:lnTo>
                  <a:pt x="232239" y="207028"/>
                </a:lnTo>
                <a:lnTo>
                  <a:pt x="241809" y="206177"/>
                </a:lnTo>
                <a:lnTo>
                  <a:pt x="250296" y="205799"/>
                </a:lnTo>
                <a:lnTo>
                  <a:pt x="254337" y="205698"/>
                </a:lnTo>
                <a:lnTo>
                  <a:pt x="258301" y="206901"/>
                </a:lnTo>
                <a:lnTo>
                  <a:pt x="266092" y="211623"/>
                </a:lnTo>
                <a:lnTo>
                  <a:pt x="273759" y="215931"/>
                </a:lnTo>
                <a:lnTo>
                  <a:pt x="295822" y="227491"/>
                </a:lnTo>
                <a:lnTo>
                  <a:pt x="303738" y="232859"/>
                </a:lnTo>
                <a:lnTo>
                  <a:pt x="309015" y="237708"/>
                </a:lnTo>
                <a:lnTo>
                  <a:pt x="316149" y="246483"/>
                </a:lnTo>
                <a:lnTo>
                  <a:pt x="323552" y="254616"/>
                </a:lnTo>
                <a:lnTo>
                  <a:pt x="326035" y="259833"/>
                </a:lnTo>
                <a:lnTo>
                  <a:pt x="328793" y="272403"/>
                </a:lnTo>
                <a:lnTo>
                  <a:pt x="329528" y="280581"/>
                </a:lnTo>
                <a:lnTo>
                  <a:pt x="330019" y="289843"/>
                </a:lnTo>
                <a:lnTo>
                  <a:pt x="330346" y="299827"/>
                </a:lnTo>
                <a:lnTo>
                  <a:pt x="329294" y="309023"/>
                </a:lnTo>
                <a:lnTo>
                  <a:pt x="327322" y="317695"/>
                </a:lnTo>
                <a:lnTo>
                  <a:pt x="324738" y="326015"/>
                </a:lnTo>
                <a:lnTo>
                  <a:pt x="323015" y="334102"/>
                </a:lnTo>
                <a:lnTo>
                  <a:pt x="321867" y="342033"/>
                </a:lnTo>
                <a:lnTo>
                  <a:pt x="321101" y="349862"/>
                </a:lnTo>
                <a:lnTo>
                  <a:pt x="316863" y="361945"/>
                </a:lnTo>
                <a:lnTo>
                  <a:pt x="307338" y="375888"/>
                </a:lnTo>
                <a:lnTo>
                  <a:pt x="300163" y="384096"/>
                </a:lnTo>
                <a:lnTo>
                  <a:pt x="292742" y="391978"/>
                </a:lnTo>
                <a:lnTo>
                  <a:pt x="270026" y="415028"/>
                </a:lnTo>
                <a:lnTo>
                  <a:pt x="258606" y="426471"/>
                </a:lnTo>
                <a:lnTo>
                  <a:pt x="254797" y="429013"/>
                </a:lnTo>
                <a:lnTo>
                  <a:pt x="247178" y="431838"/>
                </a:lnTo>
                <a:lnTo>
                  <a:pt x="239559" y="436479"/>
                </a:lnTo>
                <a:lnTo>
                  <a:pt x="235749" y="439494"/>
                </a:lnTo>
                <a:lnTo>
                  <a:pt x="228130" y="442846"/>
                </a:lnTo>
                <a:lnTo>
                  <a:pt x="219239" y="445605"/>
                </a:lnTo>
                <a:lnTo>
                  <a:pt x="213313" y="448119"/>
                </a:lnTo>
                <a:lnTo>
                  <a:pt x="206822" y="451065"/>
                </a:lnTo>
                <a:lnTo>
                  <a:pt x="201224" y="454298"/>
                </a:lnTo>
                <a:lnTo>
                  <a:pt x="191618" y="461279"/>
                </a:lnTo>
                <a:lnTo>
                  <a:pt x="183116" y="465227"/>
                </a:lnTo>
                <a:lnTo>
                  <a:pt x="173833" y="466983"/>
                </a:lnTo>
                <a:lnTo>
                  <a:pt x="167802" y="467451"/>
                </a:lnTo>
                <a:lnTo>
                  <a:pt x="152007" y="468202"/>
                </a:lnTo>
                <a:lnTo>
                  <a:pt x="146461" y="468304"/>
                </a:lnTo>
                <a:lnTo>
                  <a:pt x="136689" y="46838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53"/>
          <p:cNvSpPr/>
          <p:nvPr/>
        </p:nvSpPr>
        <p:spPr>
          <a:xfrm>
            <a:off x="4480559" y="5680865"/>
            <a:ext cx="845821" cy="68425"/>
          </a:xfrm>
          <a:custGeom>
            <a:avLst/>
            <a:gdLst/>
            <a:ahLst/>
            <a:cxnLst/>
            <a:rect l="0" t="0" r="0" b="0"/>
            <a:pathLst>
              <a:path w="845821" h="68425">
                <a:moveTo>
                  <a:pt x="0" y="68424"/>
                </a:moveTo>
                <a:lnTo>
                  <a:pt x="43896" y="68424"/>
                </a:lnTo>
                <a:lnTo>
                  <a:pt x="50854" y="67154"/>
                </a:lnTo>
                <a:lnTo>
                  <a:pt x="58033" y="65038"/>
                </a:lnTo>
                <a:lnTo>
                  <a:pt x="65359" y="62357"/>
                </a:lnTo>
                <a:lnTo>
                  <a:pt x="71513" y="61839"/>
                </a:lnTo>
                <a:lnTo>
                  <a:pt x="76886" y="62765"/>
                </a:lnTo>
                <a:lnTo>
                  <a:pt x="81737" y="64651"/>
                </a:lnTo>
                <a:lnTo>
                  <a:pt x="90515" y="66748"/>
                </a:lnTo>
                <a:lnTo>
                  <a:pt x="94633" y="67307"/>
                </a:lnTo>
                <a:lnTo>
                  <a:pt x="102459" y="66409"/>
                </a:lnTo>
                <a:lnTo>
                  <a:pt x="112756" y="64541"/>
                </a:lnTo>
                <a:lnTo>
                  <a:pt x="124701" y="62026"/>
                </a:lnTo>
                <a:lnTo>
                  <a:pt x="133934" y="60348"/>
                </a:lnTo>
                <a:lnTo>
                  <a:pt x="147580" y="58485"/>
                </a:lnTo>
                <a:lnTo>
                  <a:pt x="159347" y="57988"/>
                </a:lnTo>
                <a:lnTo>
                  <a:pt x="219437" y="57191"/>
                </a:lnTo>
                <a:lnTo>
                  <a:pt x="326560" y="56998"/>
                </a:lnTo>
                <a:lnTo>
                  <a:pt x="335817" y="55727"/>
                </a:lnTo>
                <a:lnTo>
                  <a:pt x="345798" y="53609"/>
                </a:lnTo>
                <a:lnTo>
                  <a:pt x="356262" y="50928"/>
                </a:lnTo>
                <a:lnTo>
                  <a:pt x="365778" y="49140"/>
                </a:lnTo>
                <a:lnTo>
                  <a:pt x="383125" y="47153"/>
                </a:lnTo>
                <a:lnTo>
                  <a:pt x="401103" y="46035"/>
                </a:lnTo>
                <a:lnTo>
                  <a:pt x="432677" y="45704"/>
                </a:lnTo>
                <a:lnTo>
                  <a:pt x="445932" y="44387"/>
                </a:lnTo>
                <a:lnTo>
                  <a:pt x="459848" y="42240"/>
                </a:lnTo>
                <a:lnTo>
                  <a:pt x="474205" y="39538"/>
                </a:lnTo>
                <a:lnTo>
                  <a:pt x="488857" y="37737"/>
                </a:lnTo>
                <a:lnTo>
                  <a:pt x="503705" y="36536"/>
                </a:lnTo>
                <a:lnTo>
                  <a:pt x="518683" y="35736"/>
                </a:lnTo>
                <a:lnTo>
                  <a:pt x="529939" y="33932"/>
                </a:lnTo>
                <a:lnTo>
                  <a:pt x="538713" y="31459"/>
                </a:lnTo>
                <a:lnTo>
                  <a:pt x="545832" y="28541"/>
                </a:lnTo>
                <a:lnTo>
                  <a:pt x="564548" y="25325"/>
                </a:lnTo>
                <a:lnTo>
                  <a:pt x="590996" y="21912"/>
                </a:lnTo>
                <a:lnTo>
                  <a:pt x="644935" y="16002"/>
                </a:lnTo>
                <a:lnTo>
                  <a:pt x="673141" y="13376"/>
                </a:lnTo>
                <a:lnTo>
                  <a:pt x="683711" y="11405"/>
                </a:lnTo>
                <a:lnTo>
                  <a:pt x="693298" y="8822"/>
                </a:lnTo>
                <a:lnTo>
                  <a:pt x="702229" y="5829"/>
                </a:lnTo>
                <a:lnTo>
                  <a:pt x="713263" y="3834"/>
                </a:lnTo>
                <a:lnTo>
                  <a:pt x="725699" y="2504"/>
                </a:lnTo>
                <a:lnTo>
                  <a:pt x="739070" y="1618"/>
                </a:lnTo>
                <a:lnTo>
                  <a:pt x="754333" y="1027"/>
                </a:lnTo>
                <a:lnTo>
                  <a:pt x="818737" y="0"/>
                </a:lnTo>
                <a:lnTo>
                  <a:pt x="823955" y="1218"/>
                </a:lnTo>
                <a:lnTo>
                  <a:pt x="827433" y="3300"/>
                </a:lnTo>
                <a:lnTo>
                  <a:pt x="829753" y="5958"/>
                </a:lnTo>
                <a:lnTo>
                  <a:pt x="832569" y="7730"/>
                </a:lnTo>
                <a:lnTo>
                  <a:pt x="839084" y="9700"/>
                </a:lnTo>
                <a:lnTo>
                  <a:pt x="845820" y="1127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54"/>
          <p:cNvSpPr/>
          <p:nvPr/>
        </p:nvSpPr>
        <p:spPr>
          <a:xfrm>
            <a:off x="5200650" y="5612269"/>
            <a:ext cx="228554" cy="159882"/>
          </a:xfrm>
          <a:custGeom>
            <a:avLst/>
            <a:gdLst/>
            <a:ahLst/>
            <a:cxnLst/>
            <a:rect l="0" t="0" r="0" b="0"/>
            <a:pathLst>
              <a:path w="228554" h="159882">
                <a:moveTo>
                  <a:pt x="0" y="11290"/>
                </a:moveTo>
                <a:lnTo>
                  <a:pt x="6067" y="5223"/>
                </a:lnTo>
                <a:lnTo>
                  <a:pt x="9125" y="3435"/>
                </a:lnTo>
                <a:lnTo>
                  <a:pt x="15908" y="1449"/>
                </a:lnTo>
                <a:lnTo>
                  <a:pt x="22757" y="174"/>
                </a:lnTo>
                <a:lnTo>
                  <a:pt x="28317" y="0"/>
                </a:lnTo>
                <a:lnTo>
                  <a:pt x="31578" y="1224"/>
                </a:lnTo>
                <a:lnTo>
                  <a:pt x="38587" y="5970"/>
                </a:lnTo>
                <a:lnTo>
                  <a:pt x="43607" y="9714"/>
                </a:lnTo>
                <a:lnTo>
                  <a:pt x="46851" y="10239"/>
                </a:lnTo>
                <a:lnTo>
                  <a:pt x="51554" y="10590"/>
                </a:lnTo>
                <a:lnTo>
                  <a:pt x="57229" y="10823"/>
                </a:lnTo>
                <a:lnTo>
                  <a:pt x="62282" y="12249"/>
                </a:lnTo>
                <a:lnTo>
                  <a:pt x="66921" y="14470"/>
                </a:lnTo>
                <a:lnTo>
                  <a:pt x="71284" y="17220"/>
                </a:lnTo>
                <a:lnTo>
                  <a:pt x="75463" y="19053"/>
                </a:lnTo>
                <a:lnTo>
                  <a:pt x="79518" y="20276"/>
                </a:lnTo>
                <a:lnTo>
                  <a:pt x="89085" y="22238"/>
                </a:lnTo>
                <a:lnTo>
                  <a:pt x="92409" y="23668"/>
                </a:lnTo>
                <a:lnTo>
                  <a:pt x="102877" y="28645"/>
                </a:lnTo>
                <a:lnTo>
                  <a:pt x="107955" y="30480"/>
                </a:lnTo>
                <a:lnTo>
                  <a:pt x="112610" y="31704"/>
                </a:lnTo>
                <a:lnTo>
                  <a:pt x="123138" y="33667"/>
                </a:lnTo>
                <a:lnTo>
                  <a:pt x="127964" y="37322"/>
                </a:lnTo>
                <a:lnTo>
                  <a:pt x="135344" y="43949"/>
                </a:lnTo>
                <a:lnTo>
                  <a:pt x="138489" y="44493"/>
                </a:lnTo>
                <a:lnTo>
                  <a:pt x="143126" y="44855"/>
                </a:lnTo>
                <a:lnTo>
                  <a:pt x="153781" y="45258"/>
                </a:lnTo>
                <a:lnTo>
                  <a:pt x="162750" y="45437"/>
                </a:lnTo>
                <a:lnTo>
                  <a:pt x="190368" y="45568"/>
                </a:lnTo>
                <a:lnTo>
                  <a:pt x="192952" y="46842"/>
                </a:lnTo>
                <a:lnTo>
                  <a:pt x="199210" y="51645"/>
                </a:lnTo>
                <a:lnTo>
                  <a:pt x="202656" y="53433"/>
                </a:lnTo>
                <a:lnTo>
                  <a:pt x="206224" y="54626"/>
                </a:lnTo>
                <a:lnTo>
                  <a:pt x="215008" y="56540"/>
                </a:lnTo>
                <a:lnTo>
                  <a:pt x="219595" y="56801"/>
                </a:lnTo>
                <a:lnTo>
                  <a:pt x="222597" y="56871"/>
                </a:lnTo>
                <a:lnTo>
                  <a:pt x="224598" y="58187"/>
                </a:lnTo>
                <a:lnTo>
                  <a:pt x="225932" y="60335"/>
                </a:lnTo>
                <a:lnTo>
                  <a:pt x="228443" y="67966"/>
                </a:lnTo>
                <a:lnTo>
                  <a:pt x="228530" y="71617"/>
                </a:lnTo>
                <a:lnTo>
                  <a:pt x="228553" y="74368"/>
                </a:lnTo>
                <a:lnTo>
                  <a:pt x="227299" y="77472"/>
                </a:lnTo>
                <a:lnTo>
                  <a:pt x="225192" y="80811"/>
                </a:lnTo>
                <a:lnTo>
                  <a:pt x="222518" y="84308"/>
                </a:lnTo>
                <a:lnTo>
                  <a:pt x="219466" y="87909"/>
                </a:lnTo>
                <a:lnTo>
                  <a:pt x="216160" y="91579"/>
                </a:lnTo>
                <a:lnTo>
                  <a:pt x="212687" y="95296"/>
                </a:lnTo>
                <a:lnTo>
                  <a:pt x="209101" y="97774"/>
                </a:lnTo>
                <a:lnTo>
                  <a:pt x="205440" y="99426"/>
                </a:lnTo>
                <a:lnTo>
                  <a:pt x="201730" y="100528"/>
                </a:lnTo>
                <a:lnTo>
                  <a:pt x="199257" y="102532"/>
                </a:lnTo>
                <a:lnTo>
                  <a:pt x="197608" y="105138"/>
                </a:lnTo>
                <a:lnTo>
                  <a:pt x="196508" y="108146"/>
                </a:lnTo>
                <a:lnTo>
                  <a:pt x="194505" y="111421"/>
                </a:lnTo>
                <a:lnTo>
                  <a:pt x="191900" y="114874"/>
                </a:lnTo>
                <a:lnTo>
                  <a:pt x="188893" y="118446"/>
                </a:lnTo>
                <a:lnTo>
                  <a:pt x="185619" y="122098"/>
                </a:lnTo>
                <a:lnTo>
                  <a:pt x="178594" y="129541"/>
                </a:lnTo>
                <a:lnTo>
                  <a:pt x="173672" y="133305"/>
                </a:lnTo>
                <a:lnTo>
                  <a:pt x="167851" y="137083"/>
                </a:lnTo>
                <a:lnTo>
                  <a:pt x="161431" y="140872"/>
                </a:lnTo>
                <a:lnTo>
                  <a:pt x="155880" y="143398"/>
                </a:lnTo>
                <a:lnTo>
                  <a:pt x="150910" y="145082"/>
                </a:lnTo>
                <a:lnTo>
                  <a:pt x="146326" y="146205"/>
                </a:lnTo>
                <a:lnTo>
                  <a:pt x="142001" y="148223"/>
                </a:lnTo>
                <a:lnTo>
                  <a:pt x="137847" y="150840"/>
                </a:lnTo>
                <a:lnTo>
                  <a:pt x="128123" y="158095"/>
                </a:lnTo>
                <a:lnTo>
                  <a:pt x="123407" y="159087"/>
                </a:lnTo>
                <a:lnTo>
                  <a:pt x="115099" y="159811"/>
                </a:lnTo>
                <a:lnTo>
                  <a:pt x="102870" y="15988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55"/>
          <p:cNvSpPr/>
          <p:nvPr/>
        </p:nvSpPr>
        <p:spPr>
          <a:xfrm>
            <a:off x="4469327" y="5612129"/>
            <a:ext cx="274124" cy="308611"/>
          </a:xfrm>
          <a:custGeom>
            <a:avLst/>
            <a:gdLst/>
            <a:ahLst/>
            <a:cxnLst/>
            <a:rect l="0" t="0" r="0" b="0"/>
            <a:pathLst>
              <a:path w="274124" h="308611">
                <a:moveTo>
                  <a:pt x="274123" y="0"/>
                </a:moveTo>
                <a:lnTo>
                  <a:pt x="241602" y="0"/>
                </a:lnTo>
                <a:lnTo>
                  <a:pt x="233846" y="3387"/>
                </a:lnTo>
                <a:lnTo>
                  <a:pt x="228221" y="6068"/>
                </a:lnTo>
                <a:lnTo>
                  <a:pt x="223202" y="9125"/>
                </a:lnTo>
                <a:lnTo>
                  <a:pt x="218586" y="12434"/>
                </a:lnTo>
                <a:lnTo>
                  <a:pt x="214238" y="15909"/>
                </a:lnTo>
                <a:lnTo>
                  <a:pt x="206020" y="19771"/>
                </a:lnTo>
                <a:lnTo>
                  <a:pt x="202051" y="20801"/>
                </a:lnTo>
                <a:lnTo>
                  <a:pt x="194254" y="25332"/>
                </a:lnTo>
                <a:lnTo>
                  <a:pt x="186555" y="31579"/>
                </a:lnTo>
                <a:lnTo>
                  <a:pt x="178901" y="38588"/>
                </a:lnTo>
                <a:lnTo>
                  <a:pt x="175081" y="40966"/>
                </a:lnTo>
                <a:lnTo>
                  <a:pt x="167451" y="43607"/>
                </a:lnTo>
                <a:lnTo>
                  <a:pt x="159826" y="48168"/>
                </a:lnTo>
                <a:lnTo>
                  <a:pt x="156015" y="51162"/>
                </a:lnTo>
                <a:lnTo>
                  <a:pt x="148393" y="54489"/>
                </a:lnTo>
                <a:lnTo>
                  <a:pt x="144584" y="55376"/>
                </a:lnTo>
                <a:lnTo>
                  <a:pt x="136963" y="59748"/>
                </a:lnTo>
                <a:lnTo>
                  <a:pt x="133153" y="62693"/>
                </a:lnTo>
                <a:lnTo>
                  <a:pt x="125532" y="65963"/>
                </a:lnTo>
                <a:lnTo>
                  <a:pt x="117913" y="67417"/>
                </a:lnTo>
                <a:lnTo>
                  <a:pt x="110292" y="68064"/>
                </a:lnTo>
                <a:lnTo>
                  <a:pt x="107753" y="69506"/>
                </a:lnTo>
                <a:lnTo>
                  <a:pt x="106059" y="71738"/>
                </a:lnTo>
                <a:lnTo>
                  <a:pt x="104931" y="74495"/>
                </a:lnTo>
                <a:lnTo>
                  <a:pt x="102908" y="76333"/>
                </a:lnTo>
                <a:lnTo>
                  <a:pt x="100289" y="77559"/>
                </a:lnTo>
                <a:lnTo>
                  <a:pt x="93030" y="79526"/>
                </a:lnTo>
                <a:lnTo>
                  <a:pt x="85705" y="79867"/>
                </a:lnTo>
                <a:lnTo>
                  <a:pt x="75491" y="79968"/>
                </a:lnTo>
                <a:lnTo>
                  <a:pt x="73121" y="81252"/>
                </a:lnTo>
                <a:lnTo>
                  <a:pt x="71542" y="83378"/>
                </a:lnTo>
                <a:lnTo>
                  <a:pt x="70489" y="86066"/>
                </a:lnTo>
                <a:lnTo>
                  <a:pt x="68516" y="87857"/>
                </a:lnTo>
                <a:lnTo>
                  <a:pt x="65932" y="89052"/>
                </a:lnTo>
                <a:lnTo>
                  <a:pt x="59673" y="90379"/>
                </a:lnTo>
                <a:lnTo>
                  <a:pt x="52658" y="90969"/>
                </a:lnTo>
                <a:lnTo>
                  <a:pt x="50280" y="92396"/>
                </a:lnTo>
                <a:lnTo>
                  <a:pt x="48694" y="94618"/>
                </a:lnTo>
                <a:lnTo>
                  <a:pt x="47637" y="97368"/>
                </a:lnTo>
                <a:lnTo>
                  <a:pt x="45662" y="99202"/>
                </a:lnTo>
                <a:lnTo>
                  <a:pt x="43076" y="100425"/>
                </a:lnTo>
                <a:lnTo>
                  <a:pt x="36815" y="101784"/>
                </a:lnTo>
                <a:lnTo>
                  <a:pt x="29799" y="102388"/>
                </a:lnTo>
                <a:lnTo>
                  <a:pt x="26150" y="103819"/>
                </a:lnTo>
                <a:lnTo>
                  <a:pt x="18709" y="108795"/>
                </a:lnTo>
                <a:lnTo>
                  <a:pt x="11169" y="111854"/>
                </a:lnTo>
                <a:lnTo>
                  <a:pt x="7380" y="112669"/>
                </a:lnTo>
                <a:lnTo>
                  <a:pt x="4854" y="114483"/>
                </a:lnTo>
                <a:lnTo>
                  <a:pt x="3170" y="116962"/>
                </a:lnTo>
                <a:lnTo>
                  <a:pt x="0" y="125217"/>
                </a:lnTo>
                <a:lnTo>
                  <a:pt x="5929" y="131646"/>
                </a:lnTo>
                <a:lnTo>
                  <a:pt x="7697" y="134754"/>
                </a:lnTo>
                <a:lnTo>
                  <a:pt x="9661" y="141594"/>
                </a:lnTo>
                <a:lnTo>
                  <a:pt x="10534" y="148868"/>
                </a:lnTo>
                <a:lnTo>
                  <a:pt x="10767" y="152585"/>
                </a:lnTo>
                <a:lnTo>
                  <a:pt x="12192" y="156334"/>
                </a:lnTo>
                <a:lnTo>
                  <a:pt x="17162" y="163885"/>
                </a:lnTo>
                <a:lnTo>
                  <a:pt x="22846" y="171226"/>
                </a:lnTo>
                <a:lnTo>
                  <a:pt x="28248" y="176854"/>
                </a:lnTo>
                <a:lnTo>
                  <a:pt x="30196" y="180133"/>
                </a:lnTo>
                <a:lnTo>
                  <a:pt x="32361" y="187162"/>
                </a:lnTo>
                <a:lnTo>
                  <a:pt x="33323" y="194520"/>
                </a:lnTo>
                <a:lnTo>
                  <a:pt x="33579" y="198260"/>
                </a:lnTo>
                <a:lnTo>
                  <a:pt x="35020" y="202024"/>
                </a:lnTo>
                <a:lnTo>
                  <a:pt x="40008" y="209592"/>
                </a:lnTo>
                <a:lnTo>
                  <a:pt x="43072" y="217189"/>
                </a:lnTo>
                <a:lnTo>
                  <a:pt x="43888" y="220993"/>
                </a:lnTo>
                <a:lnTo>
                  <a:pt x="45703" y="223529"/>
                </a:lnTo>
                <a:lnTo>
                  <a:pt x="48183" y="225219"/>
                </a:lnTo>
                <a:lnTo>
                  <a:pt x="51106" y="226346"/>
                </a:lnTo>
                <a:lnTo>
                  <a:pt x="53055" y="228368"/>
                </a:lnTo>
                <a:lnTo>
                  <a:pt x="54354" y="230985"/>
                </a:lnTo>
                <a:lnTo>
                  <a:pt x="55220" y="234000"/>
                </a:lnTo>
                <a:lnTo>
                  <a:pt x="59569" y="240737"/>
                </a:lnTo>
                <a:lnTo>
                  <a:pt x="65736" y="247964"/>
                </a:lnTo>
                <a:lnTo>
                  <a:pt x="72710" y="255410"/>
                </a:lnTo>
                <a:lnTo>
                  <a:pt x="75077" y="259173"/>
                </a:lnTo>
                <a:lnTo>
                  <a:pt x="77708" y="266742"/>
                </a:lnTo>
                <a:lnTo>
                  <a:pt x="78877" y="274338"/>
                </a:lnTo>
                <a:lnTo>
                  <a:pt x="79628" y="283496"/>
                </a:lnTo>
                <a:lnTo>
                  <a:pt x="83117" y="288136"/>
                </a:lnTo>
                <a:lnTo>
                  <a:pt x="89638" y="295394"/>
                </a:lnTo>
                <a:lnTo>
                  <a:pt x="90529" y="299773"/>
                </a:lnTo>
                <a:lnTo>
                  <a:pt x="91243" y="30861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56"/>
          <p:cNvSpPr/>
          <p:nvPr/>
        </p:nvSpPr>
        <p:spPr>
          <a:xfrm>
            <a:off x="7468758" y="5154942"/>
            <a:ext cx="223633" cy="159995"/>
          </a:xfrm>
          <a:custGeom>
            <a:avLst/>
            <a:gdLst/>
            <a:ahLst/>
            <a:cxnLst/>
            <a:rect l="0" t="0" r="0" b="0"/>
            <a:pathLst>
              <a:path w="223633" h="159995">
                <a:moveTo>
                  <a:pt x="132192" y="34277"/>
                </a:moveTo>
                <a:lnTo>
                  <a:pt x="109843" y="11929"/>
                </a:lnTo>
                <a:lnTo>
                  <a:pt x="103416" y="11569"/>
                </a:lnTo>
                <a:lnTo>
                  <a:pt x="100307" y="10248"/>
                </a:lnTo>
                <a:lnTo>
                  <a:pt x="93468" y="5395"/>
                </a:lnTo>
                <a:lnTo>
                  <a:pt x="89865" y="3592"/>
                </a:lnTo>
                <a:lnTo>
                  <a:pt x="86194" y="2391"/>
                </a:lnTo>
                <a:lnTo>
                  <a:pt x="82477" y="1590"/>
                </a:lnTo>
                <a:lnTo>
                  <a:pt x="78728" y="1056"/>
                </a:lnTo>
                <a:lnTo>
                  <a:pt x="74959" y="700"/>
                </a:lnTo>
                <a:lnTo>
                  <a:pt x="71177" y="462"/>
                </a:lnTo>
                <a:lnTo>
                  <a:pt x="60201" y="198"/>
                </a:lnTo>
                <a:lnTo>
                  <a:pt x="35822" y="0"/>
                </a:lnTo>
                <a:lnTo>
                  <a:pt x="33655" y="1266"/>
                </a:lnTo>
                <a:lnTo>
                  <a:pt x="32210" y="3379"/>
                </a:lnTo>
                <a:lnTo>
                  <a:pt x="31247" y="6059"/>
                </a:lnTo>
                <a:lnTo>
                  <a:pt x="29335" y="7845"/>
                </a:lnTo>
                <a:lnTo>
                  <a:pt x="26791" y="9036"/>
                </a:lnTo>
                <a:lnTo>
                  <a:pt x="23824" y="9829"/>
                </a:lnTo>
                <a:lnTo>
                  <a:pt x="20577" y="12899"/>
                </a:lnTo>
                <a:lnTo>
                  <a:pt x="17141" y="17485"/>
                </a:lnTo>
                <a:lnTo>
                  <a:pt x="8571" y="30960"/>
                </a:lnTo>
                <a:lnTo>
                  <a:pt x="7868" y="33336"/>
                </a:lnTo>
                <a:lnTo>
                  <a:pt x="7399" y="36190"/>
                </a:lnTo>
                <a:lnTo>
                  <a:pt x="7087" y="39363"/>
                </a:lnTo>
                <a:lnTo>
                  <a:pt x="5609" y="44017"/>
                </a:lnTo>
                <a:lnTo>
                  <a:pt x="3353" y="49661"/>
                </a:lnTo>
                <a:lnTo>
                  <a:pt x="579" y="55963"/>
                </a:lnTo>
                <a:lnTo>
                  <a:pt x="0" y="65245"/>
                </a:lnTo>
                <a:lnTo>
                  <a:pt x="884" y="76512"/>
                </a:lnTo>
                <a:lnTo>
                  <a:pt x="2743" y="89104"/>
                </a:lnTo>
                <a:lnTo>
                  <a:pt x="3982" y="98769"/>
                </a:lnTo>
                <a:lnTo>
                  <a:pt x="4809" y="106482"/>
                </a:lnTo>
                <a:lnTo>
                  <a:pt x="6135" y="121918"/>
                </a:lnTo>
                <a:lnTo>
                  <a:pt x="7514" y="125724"/>
                </a:lnTo>
                <a:lnTo>
                  <a:pt x="9704" y="130802"/>
                </a:lnTo>
                <a:lnTo>
                  <a:pt x="17412" y="147537"/>
                </a:lnTo>
                <a:lnTo>
                  <a:pt x="21065" y="151502"/>
                </a:lnTo>
                <a:lnTo>
                  <a:pt x="23817" y="154337"/>
                </a:lnTo>
                <a:lnTo>
                  <a:pt x="26922" y="156227"/>
                </a:lnTo>
                <a:lnTo>
                  <a:pt x="33758" y="158327"/>
                </a:lnTo>
                <a:lnTo>
                  <a:pt x="37359" y="158887"/>
                </a:lnTo>
                <a:lnTo>
                  <a:pt x="41030" y="159261"/>
                </a:lnTo>
                <a:lnTo>
                  <a:pt x="44747" y="159509"/>
                </a:lnTo>
                <a:lnTo>
                  <a:pt x="48496" y="159676"/>
                </a:lnTo>
                <a:lnTo>
                  <a:pt x="56047" y="159860"/>
                </a:lnTo>
                <a:lnTo>
                  <a:pt x="84924" y="159994"/>
                </a:lnTo>
                <a:lnTo>
                  <a:pt x="90520" y="158729"/>
                </a:lnTo>
                <a:lnTo>
                  <a:pt x="95520" y="156615"/>
                </a:lnTo>
                <a:lnTo>
                  <a:pt x="100124" y="153936"/>
                </a:lnTo>
                <a:lnTo>
                  <a:pt x="104463" y="152150"/>
                </a:lnTo>
                <a:lnTo>
                  <a:pt x="108626" y="150959"/>
                </a:lnTo>
                <a:lnTo>
                  <a:pt x="112671" y="150165"/>
                </a:lnTo>
                <a:lnTo>
                  <a:pt x="116637" y="149636"/>
                </a:lnTo>
                <a:lnTo>
                  <a:pt x="120552" y="149283"/>
                </a:lnTo>
                <a:lnTo>
                  <a:pt x="124432" y="149048"/>
                </a:lnTo>
                <a:lnTo>
                  <a:pt x="129558" y="147621"/>
                </a:lnTo>
                <a:lnTo>
                  <a:pt x="135516" y="145400"/>
                </a:lnTo>
                <a:lnTo>
                  <a:pt x="142028" y="142649"/>
                </a:lnTo>
                <a:lnTo>
                  <a:pt x="148909" y="139545"/>
                </a:lnTo>
                <a:lnTo>
                  <a:pt x="163328" y="132710"/>
                </a:lnTo>
                <a:lnTo>
                  <a:pt x="169460" y="129109"/>
                </a:lnTo>
                <a:lnTo>
                  <a:pt x="174817" y="125439"/>
                </a:lnTo>
                <a:lnTo>
                  <a:pt x="179658" y="121721"/>
                </a:lnTo>
                <a:lnTo>
                  <a:pt x="182886" y="117973"/>
                </a:lnTo>
                <a:lnTo>
                  <a:pt x="185038" y="114205"/>
                </a:lnTo>
                <a:lnTo>
                  <a:pt x="186472" y="110423"/>
                </a:lnTo>
                <a:lnTo>
                  <a:pt x="188699" y="107901"/>
                </a:lnTo>
                <a:lnTo>
                  <a:pt x="191453" y="106220"/>
                </a:lnTo>
                <a:lnTo>
                  <a:pt x="194559" y="105099"/>
                </a:lnTo>
                <a:lnTo>
                  <a:pt x="196629" y="103082"/>
                </a:lnTo>
                <a:lnTo>
                  <a:pt x="198010" y="100467"/>
                </a:lnTo>
                <a:lnTo>
                  <a:pt x="198931" y="97454"/>
                </a:lnTo>
                <a:lnTo>
                  <a:pt x="200814" y="95445"/>
                </a:lnTo>
                <a:lnTo>
                  <a:pt x="203340" y="94106"/>
                </a:lnTo>
                <a:lnTo>
                  <a:pt x="210451" y="91957"/>
                </a:lnTo>
                <a:lnTo>
                  <a:pt x="214810" y="88276"/>
                </a:lnTo>
                <a:lnTo>
                  <a:pt x="223632" y="7999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57"/>
          <p:cNvSpPr/>
          <p:nvPr/>
        </p:nvSpPr>
        <p:spPr>
          <a:xfrm>
            <a:off x="6949440" y="5715018"/>
            <a:ext cx="320041" cy="434322"/>
          </a:xfrm>
          <a:custGeom>
            <a:avLst/>
            <a:gdLst/>
            <a:ahLst/>
            <a:cxnLst/>
            <a:rect l="0" t="0" r="0" b="0"/>
            <a:pathLst>
              <a:path w="320041" h="434322">
                <a:moveTo>
                  <a:pt x="0" y="342882"/>
                </a:moveTo>
                <a:lnTo>
                  <a:pt x="12135" y="336814"/>
                </a:lnTo>
                <a:lnTo>
                  <a:pt x="18250" y="335026"/>
                </a:lnTo>
                <a:lnTo>
                  <a:pt x="24866" y="333834"/>
                </a:lnTo>
                <a:lnTo>
                  <a:pt x="31818" y="333040"/>
                </a:lnTo>
                <a:lnTo>
                  <a:pt x="37722" y="331241"/>
                </a:lnTo>
                <a:lnTo>
                  <a:pt x="47669" y="325854"/>
                </a:lnTo>
                <a:lnTo>
                  <a:pt x="53369" y="321370"/>
                </a:lnTo>
                <a:lnTo>
                  <a:pt x="59709" y="315841"/>
                </a:lnTo>
                <a:lnTo>
                  <a:pt x="72256" y="304194"/>
                </a:lnTo>
                <a:lnTo>
                  <a:pt x="82068" y="294783"/>
                </a:lnTo>
                <a:lnTo>
                  <a:pt x="90661" y="282981"/>
                </a:lnTo>
                <a:lnTo>
                  <a:pt x="94730" y="276278"/>
                </a:lnTo>
                <a:lnTo>
                  <a:pt x="99983" y="269269"/>
                </a:lnTo>
                <a:lnTo>
                  <a:pt x="106026" y="262057"/>
                </a:lnTo>
                <a:lnTo>
                  <a:pt x="112593" y="254708"/>
                </a:lnTo>
                <a:lnTo>
                  <a:pt x="118242" y="247270"/>
                </a:lnTo>
                <a:lnTo>
                  <a:pt x="123278" y="239770"/>
                </a:lnTo>
                <a:lnTo>
                  <a:pt x="127905" y="232231"/>
                </a:lnTo>
                <a:lnTo>
                  <a:pt x="133047" y="220466"/>
                </a:lnTo>
                <a:lnTo>
                  <a:pt x="136601" y="209735"/>
                </a:lnTo>
                <a:lnTo>
                  <a:pt x="142415" y="196499"/>
                </a:lnTo>
                <a:lnTo>
                  <a:pt x="149232" y="185536"/>
                </a:lnTo>
                <a:lnTo>
                  <a:pt x="152828" y="180835"/>
                </a:lnTo>
                <a:lnTo>
                  <a:pt x="156823" y="172224"/>
                </a:lnTo>
                <a:lnTo>
                  <a:pt x="159869" y="162894"/>
                </a:lnTo>
                <a:lnTo>
                  <a:pt x="165456" y="150280"/>
                </a:lnTo>
                <a:lnTo>
                  <a:pt x="168786" y="139594"/>
                </a:lnTo>
                <a:lnTo>
                  <a:pt x="170265" y="128071"/>
                </a:lnTo>
                <a:lnTo>
                  <a:pt x="170661" y="119665"/>
                </a:lnTo>
                <a:lnTo>
                  <a:pt x="171099" y="97624"/>
                </a:lnTo>
                <a:lnTo>
                  <a:pt x="171294" y="66662"/>
                </a:lnTo>
                <a:lnTo>
                  <a:pt x="170076" y="54595"/>
                </a:lnTo>
                <a:lnTo>
                  <a:pt x="167993" y="45280"/>
                </a:lnTo>
                <a:lnTo>
                  <a:pt x="165335" y="37801"/>
                </a:lnTo>
                <a:lnTo>
                  <a:pt x="162382" y="26104"/>
                </a:lnTo>
                <a:lnTo>
                  <a:pt x="161594" y="21206"/>
                </a:lnTo>
                <a:lnTo>
                  <a:pt x="157333" y="12378"/>
                </a:lnTo>
                <a:lnTo>
                  <a:pt x="150317" y="2430"/>
                </a:lnTo>
                <a:lnTo>
                  <a:pt x="148471" y="1614"/>
                </a:lnTo>
                <a:lnTo>
                  <a:pt x="138900" y="196"/>
                </a:lnTo>
                <a:lnTo>
                  <a:pt x="129648" y="24"/>
                </a:lnTo>
                <a:lnTo>
                  <a:pt x="127472" y="0"/>
                </a:lnTo>
                <a:lnTo>
                  <a:pt x="120178" y="6055"/>
                </a:lnTo>
                <a:lnTo>
                  <a:pt x="113526" y="12417"/>
                </a:lnTo>
                <a:lnTo>
                  <a:pt x="109974" y="15892"/>
                </a:lnTo>
                <a:lnTo>
                  <a:pt x="107605" y="19478"/>
                </a:lnTo>
                <a:lnTo>
                  <a:pt x="103003" y="30594"/>
                </a:lnTo>
                <a:lnTo>
                  <a:pt x="97425" y="38140"/>
                </a:lnTo>
                <a:lnTo>
                  <a:pt x="95430" y="43201"/>
                </a:lnTo>
                <a:lnTo>
                  <a:pt x="93213" y="55597"/>
                </a:lnTo>
                <a:lnTo>
                  <a:pt x="91351" y="62458"/>
                </a:lnTo>
                <a:lnTo>
                  <a:pt x="88842" y="69573"/>
                </a:lnTo>
                <a:lnTo>
                  <a:pt x="85898" y="76855"/>
                </a:lnTo>
                <a:lnTo>
                  <a:pt x="83935" y="84251"/>
                </a:lnTo>
                <a:lnTo>
                  <a:pt x="82626" y="91721"/>
                </a:lnTo>
                <a:lnTo>
                  <a:pt x="81754" y="99241"/>
                </a:lnTo>
                <a:lnTo>
                  <a:pt x="81172" y="108064"/>
                </a:lnTo>
                <a:lnTo>
                  <a:pt x="80785" y="117757"/>
                </a:lnTo>
                <a:lnTo>
                  <a:pt x="80239" y="146215"/>
                </a:lnTo>
                <a:lnTo>
                  <a:pt x="80162" y="154620"/>
                </a:lnTo>
                <a:lnTo>
                  <a:pt x="78841" y="162764"/>
                </a:lnTo>
                <a:lnTo>
                  <a:pt x="76691" y="170733"/>
                </a:lnTo>
                <a:lnTo>
                  <a:pt x="73987" y="178586"/>
                </a:lnTo>
                <a:lnTo>
                  <a:pt x="72184" y="190171"/>
                </a:lnTo>
                <a:lnTo>
                  <a:pt x="70983" y="204245"/>
                </a:lnTo>
                <a:lnTo>
                  <a:pt x="70182" y="219977"/>
                </a:lnTo>
                <a:lnTo>
                  <a:pt x="70918" y="236815"/>
                </a:lnTo>
                <a:lnTo>
                  <a:pt x="72679" y="254390"/>
                </a:lnTo>
                <a:lnTo>
                  <a:pt x="76752" y="285773"/>
                </a:lnTo>
                <a:lnTo>
                  <a:pt x="77838" y="295919"/>
                </a:lnTo>
                <a:lnTo>
                  <a:pt x="78562" y="303953"/>
                </a:lnTo>
                <a:lnTo>
                  <a:pt x="80314" y="311849"/>
                </a:lnTo>
                <a:lnTo>
                  <a:pt x="82753" y="319653"/>
                </a:lnTo>
                <a:lnTo>
                  <a:pt x="85648" y="327396"/>
                </a:lnTo>
                <a:lnTo>
                  <a:pt x="87579" y="336368"/>
                </a:lnTo>
                <a:lnTo>
                  <a:pt x="88866" y="346159"/>
                </a:lnTo>
                <a:lnTo>
                  <a:pt x="89724" y="356496"/>
                </a:lnTo>
                <a:lnTo>
                  <a:pt x="91565" y="364658"/>
                </a:lnTo>
                <a:lnTo>
                  <a:pt x="96999" y="377114"/>
                </a:lnTo>
                <a:lnTo>
                  <a:pt x="103647" y="386882"/>
                </a:lnTo>
                <a:lnTo>
                  <a:pt x="110835" y="396727"/>
                </a:lnTo>
                <a:lnTo>
                  <a:pt x="118264" y="409569"/>
                </a:lnTo>
                <a:lnTo>
                  <a:pt x="123292" y="414010"/>
                </a:lnTo>
                <a:lnTo>
                  <a:pt x="129185" y="416970"/>
                </a:lnTo>
                <a:lnTo>
                  <a:pt x="135653" y="418944"/>
                </a:lnTo>
                <a:lnTo>
                  <a:pt x="141235" y="420260"/>
                </a:lnTo>
                <a:lnTo>
                  <a:pt x="150825" y="421722"/>
                </a:lnTo>
                <a:lnTo>
                  <a:pt x="159319" y="422372"/>
                </a:lnTo>
                <a:lnTo>
                  <a:pt x="167328" y="422660"/>
                </a:lnTo>
                <a:lnTo>
                  <a:pt x="175121" y="422789"/>
                </a:lnTo>
                <a:lnTo>
                  <a:pt x="178978" y="421553"/>
                </a:lnTo>
                <a:lnTo>
                  <a:pt x="186649" y="416793"/>
                </a:lnTo>
                <a:lnTo>
                  <a:pt x="189202" y="413746"/>
                </a:lnTo>
                <a:lnTo>
                  <a:pt x="190905" y="410444"/>
                </a:lnTo>
                <a:lnTo>
                  <a:pt x="192039" y="406973"/>
                </a:lnTo>
                <a:lnTo>
                  <a:pt x="195337" y="400850"/>
                </a:lnTo>
                <a:lnTo>
                  <a:pt x="200074" y="392957"/>
                </a:lnTo>
                <a:lnTo>
                  <a:pt x="205772" y="383885"/>
                </a:lnTo>
                <a:lnTo>
                  <a:pt x="210841" y="375297"/>
                </a:lnTo>
                <a:lnTo>
                  <a:pt x="215491" y="367032"/>
                </a:lnTo>
                <a:lnTo>
                  <a:pt x="219860" y="358982"/>
                </a:lnTo>
                <a:lnTo>
                  <a:pt x="238146" y="323380"/>
                </a:lnTo>
                <a:lnTo>
                  <a:pt x="245123" y="308291"/>
                </a:lnTo>
                <a:lnTo>
                  <a:pt x="259650" y="274591"/>
                </a:lnTo>
                <a:lnTo>
                  <a:pt x="264540" y="261795"/>
                </a:lnTo>
                <a:lnTo>
                  <a:pt x="267800" y="251994"/>
                </a:lnTo>
                <a:lnTo>
                  <a:pt x="269973" y="244189"/>
                </a:lnTo>
                <a:lnTo>
                  <a:pt x="272692" y="238987"/>
                </a:lnTo>
                <a:lnTo>
                  <a:pt x="275775" y="235519"/>
                </a:lnTo>
                <a:lnTo>
                  <a:pt x="279100" y="233206"/>
                </a:lnTo>
                <a:lnTo>
                  <a:pt x="281316" y="230395"/>
                </a:lnTo>
                <a:lnTo>
                  <a:pt x="282794" y="227250"/>
                </a:lnTo>
                <a:lnTo>
                  <a:pt x="285165" y="219146"/>
                </a:lnTo>
                <a:lnTo>
                  <a:pt x="285361" y="219751"/>
                </a:lnTo>
                <a:lnTo>
                  <a:pt x="285577" y="223810"/>
                </a:lnTo>
                <a:lnTo>
                  <a:pt x="285698" y="275710"/>
                </a:lnTo>
                <a:lnTo>
                  <a:pt x="286986" y="291751"/>
                </a:lnTo>
                <a:lnTo>
                  <a:pt x="289114" y="303714"/>
                </a:lnTo>
                <a:lnTo>
                  <a:pt x="291802" y="312960"/>
                </a:lnTo>
                <a:lnTo>
                  <a:pt x="293595" y="321663"/>
                </a:lnTo>
                <a:lnTo>
                  <a:pt x="294789" y="330007"/>
                </a:lnTo>
                <a:lnTo>
                  <a:pt x="295586" y="338108"/>
                </a:lnTo>
                <a:lnTo>
                  <a:pt x="296118" y="346049"/>
                </a:lnTo>
                <a:lnTo>
                  <a:pt x="296471" y="353883"/>
                </a:lnTo>
                <a:lnTo>
                  <a:pt x="296707" y="361646"/>
                </a:lnTo>
                <a:lnTo>
                  <a:pt x="298134" y="368091"/>
                </a:lnTo>
                <a:lnTo>
                  <a:pt x="304942" y="383229"/>
                </a:lnTo>
                <a:lnTo>
                  <a:pt x="306979" y="391717"/>
                </a:lnTo>
                <a:lnTo>
                  <a:pt x="307523" y="398298"/>
                </a:lnTo>
                <a:lnTo>
                  <a:pt x="307886" y="406496"/>
                </a:lnTo>
                <a:lnTo>
                  <a:pt x="308127" y="415771"/>
                </a:lnTo>
                <a:lnTo>
                  <a:pt x="309558" y="421955"/>
                </a:lnTo>
                <a:lnTo>
                  <a:pt x="311781" y="426077"/>
                </a:lnTo>
                <a:lnTo>
                  <a:pt x="320040" y="43432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58"/>
          <p:cNvSpPr/>
          <p:nvPr/>
        </p:nvSpPr>
        <p:spPr>
          <a:xfrm>
            <a:off x="7235190" y="5806439"/>
            <a:ext cx="11430" cy="11431"/>
          </a:xfrm>
          <a:custGeom>
            <a:avLst/>
            <a:gdLst/>
            <a:ahLst/>
            <a:cxnLst/>
            <a:rect l="0" t="0" r="0" b="0"/>
            <a:pathLst>
              <a:path w="11430" h="11431">
                <a:moveTo>
                  <a:pt x="11429" y="11430"/>
                </a:moveTo>
                <a:lnTo>
                  <a:pt x="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59"/>
          <p:cNvSpPr/>
          <p:nvPr/>
        </p:nvSpPr>
        <p:spPr>
          <a:xfrm>
            <a:off x="7338059" y="5840729"/>
            <a:ext cx="160022" cy="285751"/>
          </a:xfrm>
          <a:custGeom>
            <a:avLst/>
            <a:gdLst/>
            <a:ahLst/>
            <a:cxnLst/>
            <a:rect l="0" t="0" r="0" b="0"/>
            <a:pathLst>
              <a:path w="160022" h="285751">
                <a:moveTo>
                  <a:pt x="0" y="0"/>
                </a:moveTo>
                <a:lnTo>
                  <a:pt x="0" y="194305"/>
                </a:lnTo>
                <a:lnTo>
                  <a:pt x="1271" y="200657"/>
                </a:lnTo>
                <a:lnTo>
                  <a:pt x="3388" y="207432"/>
                </a:lnTo>
                <a:lnTo>
                  <a:pt x="6068" y="214488"/>
                </a:lnTo>
                <a:lnTo>
                  <a:pt x="7856" y="221732"/>
                </a:lnTo>
                <a:lnTo>
                  <a:pt x="9047" y="229101"/>
                </a:lnTo>
                <a:lnTo>
                  <a:pt x="9842" y="236555"/>
                </a:lnTo>
                <a:lnTo>
                  <a:pt x="10372" y="242793"/>
                </a:lnTo>
                <a:lnTo>
                  <a:pt x="10724" y="248222"/>
                </a:lnTo>
                <a:lnTo>
                  <a:pt x="11117" y="255101"/>
                </a:lnTo>
                <a:lnTo>
                  <a:pt x="11221" y="255158"/>
                </a:lnTo>
                <a:lnTo>
                  <a:pt x="11338" y="250564"/>
                </a:lnTo>
                <a:lnTo>
                  <a:pt x="11427" y="207630"/>
                </a:lnTo>
                <a:lnTo>
                  <a:pt x="13968" y="196840"/>
                </a:lnTo>
                <a:lnTo>
                  <a:pt x="18202" y="183297"/>
                </a:lnTo>
                <a:lnTo>
                  <a:pt x="23565" y="167918"/>
                </a:lnTo>
                <a:lnTo>
                  <a:pt x="28410" y="152585"/>
                </a:lnTo>
                <a:lnTo>
                  <a:pt x="37180" y="122003"/>
                </a:lnTo>
                <a:lnTo>
                  <a:pt x="40027" y="110545"/>
                </a:lnTo>
                <a:lnTo>
                  <a:pt x="41925" y="101637"/>
                </a:lnTo>
                <a:lnTo>
                  <a:pt x="43190" y="94428"/>
                </a:lnTo>
                <a:lnTo>
                  <a:pt x="45303" y="87082"/>
                </a:lnTo>
                <a:lnTo>
                  <a:pt x="47983" y="79645"/>
                </a:lnTo>
                <a:lnTo>
                  <a:pt x="51038" y="72147"/>
                </a:lnTo>
                <a:lnTo>
                  <a:pt x="55616" y="64608"/>
                </a:lnTo>
                <a:lnTo>
                  <a:pt x="61207" y="57042"/>
                </a:lnTo>
                <a:lnTo>
                  <a:pt x="67475" y="49458"/>
                </a:lnTo>
                <a:lnTo>
                  <a:pt x="72923" y="43132"/>
                </a:lnTo>
                <a:lnTo>
                  <a:pt x="77826" y="37645"/>
                </a:lnTo>
                <a:lnTo>
                  <a:pt x="88751" y="25781"/>
                </a:lnTo>
                <a:lnTo>
                  <a:pt x="92188" y="24807"/>
                </a:lnTo>
                <a:lnTo>
                  <a:pt x="97018" y="24159"/>
                </a:lnTo>
                <a:lnTo>
                  <a:pt x="102779" y="23725"/>
                </a:lnTo>
                <a:lnTo>
                  <a:pt x="107890" y="24707"/>
                </a:lnTo>
                <a:lnTo>
                  <a:pt x="112567" y="26632"/>
                </a:lnTo>
                <a:lnTo>
                  <a:pt x="116955" y="29185"/>
                </a:lnTo>
                <a:lnTo>
                  <a:pt x="119880" y="32156"/>
                </a:lnTo>
                <a:lnTo>
                  <a:pt x="121830" y="35408"/>
                </a:lnTo>
                <a:lnTo>
                  <a:pt x="123130" y="38845"/>
                </a:lnTo>
                <a:lnTo>
                  <a:pt x="127962" y="46052"/>
                </a:lnTo>
                <a:lnTo>
                  <a:pt x="131028" y="49751"/>
                </a:lnTo>
                <a:lnTo>
                  <a:pt x="133072" y="53488"/>
                </a:lnTo>
                <a:lnTo>
                  <a:pt x="135344" y="61026"/>
                </a:lnTo>
                <a:lnTo>
                  <a:pt x="135949" y="66084"/>
                </a:lnTo>
                <a:lnTo>
                  <a:pt x="136353" y="71996"/>
                </a:lnTo>
                <a:lnTo>
                  <a:pt x="136622" y="78478"/>
                </a:lnTo>
                <a:lnTo>
                  <a:pt x="138072" y="87878"/>
                </a:lnTo>
                <a:lnTo>
                  <a:pt x="140308" y="99226"/>
                </a:lnTo>
                <a:lnTo>
                  <a:pt x="143068" y="111870"/>
                </a:lnTo>
                <a:lnTo>
                  <a:pt x="144910" y="124110"/>
                </a:lnTo>
                <a:lnTo>
                  <a:pt x="146137" y="136080"/>
                </a:lnTo>
                <a:lnTo>
                  <a:pt x="146954" y="147870"/>
                </a:lnTo>
                <a:lnTo>
                  <a:pt x="147500" y="160811"/>
                </a:lnTo>
                <a:lnTo>
                  <a:pt x="148267" y="200754"/>
                </a:lnTo>
                <a:lnTo>
                  <a:pt x="148578" y="277714"/>
                </a:lnTo>
                <a:lnTo>
                  <a:pt x="149852" y="281663"/>
                </a:lnTo>
                <a:lnTo>
                  <a:pt x="151972" y="285566"/>
                </a:lnTo>
                <a:lnTo>
                  <a:pt x="160021" y="28575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60"/>
          <p:cNvSpPr/>
          <p:nvPr/>
        </p:nvSpPr>
        <p:spPr>
          <a:xfrm>
            <a:off x="7543800" y="5785325"/>
            <a:ext cx="217170" cy="249228"/>
          </a:xfrm>
          <a:custGeom>
            <a:avLst/>
            <a:gdLst/>
            <a:ahLst/>
            <a:cxnLst/>
            <a:rect l="0" t="0" r="0" b="0"/>
            <a:pathLst>
              <a:path w="217170" h="249228">
                <a:moveTo>
                  <a:pt x="0" y="158275"/>
                </a:moveTo>
                <a:lnTo>
                  <a:pt x="15908" y="158275"/>
                </a:lnTo>
                <a:lnTo>
                  <a:pt x="18226" y="157005"/>
                </a:lnTo>
                <a:lnTo>
                  <a:pt x="19770" y="154888"/>
                </a:lnTo>
                <a:lnTo>
                  <a:pt x="20800" y="152207"/>
                </a:lnTo>
                <a:lnTo>
                  <a:pt x="22756" y="150419"/>
                </a:lnTo>
                <a:lnTo>
                  <a:pt x="25331" y="149227"/>
                </a:lnTo>
                <a:lnTo>
                  <a:pt x="28317" y="148433"/>
                </a:lnTo>
                <a:lnTo>
                  <a:pt x="30308" y="146634"/>
                </a:lnTo>
                <a:lnTo>
                  <a:pt x="31635" y="144164"/>
                </a:lnTo>
                <a:lnTo>
                  <a:pt x="32519" y="141247"/>
                </a:lnTo>
                <a:lnTo>
                  <a:pt x="34380" y="139303"/>
                </a:lnTo>
                <a:lnTo>
                  <a:pt x="36889" y="138007"/>
                </a:lnTo>
                <a:lnTo>
                  <a:pt x="39833" y="137143"/>
                </a:lnTo>
                <a:lnTo>
                  <a:pt x="46490" y="132796"/>
                </a:lnTo>
                <a:lnTo>
                  <a:pt x="50043" y="129859"/>
                </a:lnTo>
                <a:lnTo>
                  <a:pt x="53681" y="126630"/>
                </a:lnTo>
                <a:lnTo>
                  <a:pt x="61111" y="119657"/>
                </a:lnTo>
                <a:lnTo>
                  <a:pt x="72435" y="108591"/>
                </a:lnTo>
                <a:lnTo>
                  <a:pt x="77499" y="104832"/>
                </a:lnTo>
                <a:lnTo>
                  <a:pt x="83416" y="101056"/>
                </a:lnTo>
                <a:lnTo>
                  <a:pt x="89900" y="97269"/>
                </a:lnTo>
                <a:lnTo>
                  <a:pt x="95494" y="92204"/>
                </a:lnTo>
                <a:lnTo>
                  <a:pt x="100493" y="86288"/>
                </a:lnTo>
                <a:lnTo>
                  <a:pt x="105095" y="79803"/>
                </a:lnTo>
                <a:lnTo>
                  <a:pt x="109432" y="74210"/>
                </a:lnTo>
                <a:lnTo>
                  <a:pt x="113596" y="69212"/>
                </a:lnTo>
                <a:lnTo>
                  <a:pt x="117640" y="64609"/>
                </a:lnTo>
                <a:lnTo>
                  <a:pt x="125521" y="56109"/>
                </a:lnTo>
                <a:lnTo>
                  <a:pt x="137097" y="44183"/>
                </a:lnTo>
                <a:lnTo>
                  <a:pt x="157758" y="23384"/>
                </a:lnTo>
                <a:lnTo>
                  <a:pt x="158512" y="21358"/>
                </a:lnTo>
                <a:lnTo>
                  <a:pt x="159349" y="15719"/>
                </a:lnTo>
                <a:lnTo>
                  <a:pt x="158302" y="13708"/>
                </a:lnTo>
                <a:lnTo>
                  <a:pt x="156335" y="12367"/>
                </a:lnTo>
                <a:lnTo>
                  <a:pt x="153753" y="11472"/>
                </a:lnTo>
                <a:lnTo>
                  <a:pt x="152031" y="9606"/>
                </a:lnTo>
                <a:lnTo>
                  <a:pt x="150885" y="7092"/>
                </a:lnTo>
                <a:lnTo>
                  <a:pt x="150119" y="4146"/>
                </a:lnTo>
                <a:lnTo>
                  <a:pt x="148339" y="2182"/>
                </a:lnTo>
                <a:lnTo>
                  <a:pt x="145883" y="873"/>
                </a:lnTo>
                <a:lnTo>
                  <a:pt x="142974" y="0"/>
                </a:lnTo>
                <a:lnTo>
                  <a:pt x="139766" y="688"/>
                </a:lnTo>
                <a:lnTo>
                  <a:pt x="136358" y="2417"/>
                </a:lnTo>
                <a:lnTo>
                  <a:pt x="132815" y="4840"/>
                </a:lnTo>
                <a:lnTo>
                  <a:pt x="129183" y="7725"/>
                </a:lnTo>
                <a:lnTo>
                  <a:pt x="125492" y="10918"/>
                </a:lnTo>
                <a:lnTo>
                  <a:pt x="121761" y="14317"/>
                </a:lnTo>
                <a:lnTo>
                  <a:pt x="114229" y="21480"/>
                </a:lnTo>
                <a:lnTo>
                  <a:pt x="99045" y="36427"/>
                </a:lnTo>
                <a:lnTo>
                  <a:pt x="93971" y="42753"/>
                </a:lnTo>
                <a:lnTo>
                  <a:pt x="88047" y="50780"/>
                </a:lnTo>
                <a:lnTo>
                  <a:pt x="81557" y="59942"/>
                </a:lnTo>
                <a:lnTo>
                  <a:pt x="75962" y="67319"/>
                </a:lnTo>
                <a:lnTo>
                  <a:pt x="70961" y="73508"/>
                </a:lnTo>
                <a:lnTo>
                  <a:pt x="66357" y="78903"/>
                </a:lnTo>
                <a:lnTo>
                  <a:pt x="62017" y="83770"/>
                </a:lnTo>
                <a:lnTo>
                  <a:pt x="53810" y="92565"/>
                </a:lnTo>
                <a:lnTo>
                  <a:pt x="49843" y="97958"/>
                </a:lnTo>
                <a:lnTo>
                  <a:pt x="45928" y="104093"/>
                </a:lnTo>
                <a:lnTo>
                  <a:pt x="42048" y="110724"/>
                </a:lnTo>
                <a:lnTo>
                  <a:pt x="39462" y="116414"/>
                </a:lnTo>
                <a:lnTo>
                  <a:pt x="37738" y="121478"/>
                </a:lnTo>
                <a:lnTo>
                  <a:pt x="36588" y="126123"/>
                </a:lnTo>
                <a:lnTo>
                  <a:pt x="34552" y="130490"/>
                </a:lnTo>
                <a:lnTo>
                  <a:pt x="31925" y="134671"/>
                </a:lnTo>
                <a:lnTo>
                  <a:pt x="28903" y="138729"/>
                </a:lnTo>
                <a:lnTo>
                  <a:pt x="26889" y="143974"/>
                </a:lnTo>
                <a:lnTo>
                  <a:pt x="25545" y="150011"/>
                </a:lnTo>
                <a:lnTo>
                  <a:pt x="24650" y="156576"/>
                </a:lnTo>
                <a:lnTo>
                  <a:pt x="24053" y="162222"/>
                </a:lnTo>
                <a:lnTo>
                  <a:pt x="23655" y="167256"/>
                </a:lnTo>
                <a:lnTo>
                  <a:pt x="23390" y="171882"/>
                </a:lnTo>
                <a:lnTo>
                  <a:pt x="23095" y="187182"/>
                </a:lnTo>
                <a:lnTo>
                  <a:pt x="23017" y="196597"/>
                </a:lnTo>
                <a:lnTo>
                  <a:pt x="24234" y="202873"/>
                </a:lnTo>
                <a:lnTo>
                  <a:pt x="26316" y="207056"/>
                </a:lnTo>
                <a:lnTo>
                  <a:pt x="28974" y="209846"/>
                </a:lnTo>
                <a:lnTo>
                  <a:pt x="30746" y="212976"/>
                </a:lnTo>
                <a:lnTo>
                  <a:pt x="32714" y="219839"/>
                </a:lnTo>
                <a:lnTo>
                  <a:pt x="36976" y="227123"/>
                </a:lnTo>
                <a:lnTo>
                  <a:pt x="39891" y="230844"/>
                </a:lnTo>
                <a:lnTo>
                  <a:pt x="43104" y="233324"/>
                </a:lnTo>
                <a:lnTo>
                  <a:pt x="46515" y="234978"/>
                </a:lnTo>
                <a:lnTo>
                  <a:pt x="50060" y="236080"/>
                </a:lnTo>
                <a:lnTo>
                  <a:pt x="53693" y="236814"/>
                </a:lnTo>
                <a:lnTo>
                  <a:pt x="57385" y="237305"/>
                </a:lnTo>
                <a:lnTo>
                  <a:pt x="61117" y="237631"/>
                </a:lnTo>
                <a:lnTo>
                  <a:pt x="64875" y="239119"/>
                </a:lnTo>
                <a:lnTo>
                  <a:pt x="68650" y="241381"/>
                </a:lnTo>
                <a:lnTo>
                  <a:pt x="72436" y="244158"/>
                </a:lnTo>
                <a:lnTo>
                  <a:pt x="77501" y="246011"/>
                </a:lnTo>
                <a:lnTo>
                  <a:pt x="83417" y="247245"/>
                </a:lnTo>
                <a:lnTo>
                  <a:pt x="89901" y="248068"/>
                </a:lnTo>
                <a:lnTo>
                  <a:pt x="95494" y="248617"/>
                </a:lnTo>
                <a:lnTo>
                  <a:pt x="100493" y="248983"/>
                </a:lnTo>
                <a:lnTo>
                  <a:pt x="105095" y="249227"/>
                </a:lnTo>
                <a:lnTo>
                  <a:pt x="110703" y="248119"/>
                </a:lnTo>
                <a:lnTo>
                  <a:pt x="116982" y="246111"/>
                </a:lnTo>
                <a:lnTo>
                  <a:pt x="123707" y="243502"/>
                </a:lnTo>
                <a:lnTo>
                  <a:pt x="130731" y="240493"/>
                </a:lnTo>
                <a:lnTo>
                  <a:pt x="145309" y="233762"/>
                </a:lnTo>
                <a:lnTo>
                  <a:pt x="151483" y="230190"/>
                </a:lnTo>
                <a:lnTo>
                  <a:pt x="156868" y="226538"/>
                </a:lnTo>
                <a:lnTo>
                  <a:pt x="161728" y="222834"/>
                </a:lnTo>
                <a:lnTo>
                  <a:pt x="167509" y="219094"/>
                </a:lnTo>
                <a:lnTo>
                  <a:pt x="173902" y="215331"/>
                </a:lnTo>
                <a:lnTo>
                  <a:pt x="180705" y="211552"/>
                </a:lnTo>
                <a:lnTo>
                  <a:pt x="186510" y="207763"/>
                </a:lnTo>
                <a:lnTo>
                  <a:pt x="191650" y="203966"/>
                </a:lnTo>
                <a:lnTo>
                  <a:pt x="217169" y="19256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61"/>
          <p:cNvSpPr/>
          <p:nvPr/>
        </p:nvSpPr>
        <p:spPr>
          <a:xfrm>
            <a:off x="8001055" y="5635145"/>
            <a:ext cx="275714" cy="239871"/>
          </a:xfrm>
          <a:custGeom>
            <a:avLst/>
            <a:gdLst/>
            <a:ahLst/>
            <a:cxnLst/>
            <a:rect l="0" t="0" r="0" b="0"/>
            <a:pathLst>
              <a:path w="275714" h="239871">
                <a:moveTo>
                  <a:pt x="205685" y="34134"/>
                </a:moveTo>
                <a:lnTo>
                  <a:pt x="189776" y="18226"/>
                </a:lnTo>
                <a:lnTo>
                  <a:pt x="186188" y="15908"/>
                </a:lnTo>
                <a:lnTo>
                  <a:pt x="178817" y="13334"/>
                </a:lnTo>
                <a:lnTo>
                  <a:pt x="171306" y="8803"/>
                </a:lnTo>
                <a:lnTo>
                  <a:pt x="167526" y="5817"/>
                </a:lnTo>
                <a:lnTo>
                  <a:pt x="159939" y="2499"/>
                </a:lnTo>
                <a:lnTo>
                  <a:pt x="150787" y="369"/>
                </a:lnTo>
                <a:lnTo>
                  <a:pt x="146226" y="194"/>
                </a:lnTo>
                <a:lnTo>
                  <a:pt x="130999" y="0"/>
                </a:lnTo>
                <a:lnTo>
                  <a:pt x="122874" y="1218"/>
                </a:lnTo>
                <a:lnTo>
                  <a:pt x="114917" y="3300"/>
                </a:lnTo>
                <a:lnTo>
                  <a:pt x="96032" y="9699"/>
                </a:lnTo>
                <a:lnTo>
                  <a:pt x="90064" y="13961"/>
                </a:lnTo>
                <a:lnTo>
                  <a:pt x="86694" y="16876"/>
                </a:lnTo>
                <a:lnTo>
                  <a:pt x="83177" y="18819"/>
                </a:lnTo>
                <a:lnTo>
                  <a:pt x="75884" y="20978"/>
                </a:lnTo>
                <a:lnTo>
                  <a:pt x="68409" y="25324"/>
                </a:lnTo>
                <a:lnTo>
                  <a:pt x="60853" y="31488"/>
                </a:lnTo>
                <a:lnTo>
                  <a:pt x="53261" y="38462"/>
                </a:lnTo>
                <a:lnTo>
                  <a:pt x="49459" y="43370"/>
                </a:lnTo>
                <a:lnTo>
                  <a:pt x="45655" y="49181"/>
                </a:lnTo>
                <a:lnTo>
                  <a:pt x="41847" y="55595"/>
                </a:lnTo>
                <a:lnTo>
                  <a:pt x="38040" y="61142"/>
                </a:lnTo>
                <a:lnTo>
                  <a:pt x="34232" y="66109"/>
                </a:lnTo>
                <a:lnTo>
                  <a:pt x="30422" y="70691"/>
                </a:lnTo>
                <a:lnTo>
                  <a:pt x="27883" y="76286"/>
                </a:lnTo>
                <a:lnTo>
                  <a:pt x="26190" y="82555"/>
                </a:lnTo>
                <a:lnTo>
                  <a:pt x="25062" y="89275"/>
                </a:lnTo>
                <a:lnTo>
                  <a:pt x="23039" y="95025"/>
                </a:lnTo>
                <a:lnTo>
                  <a:pt x="20422" y="100128"/>
                </a:lnTo>
                <a:lnTo>
                  <a:pt x="17405" y="104800"/>
                </a:lnTo>
                <a:lnTo>
                  <a:pt x="14125" y="110455"/>
                </a:lnTo>
                <a:lnTo>
                  <a:pt x="2063" y="133007"/>
                </a:lnTo>
                <a:lnTo>
                  <a:pt x="1356" y="138149"/>
                </a:lnTo>
                <a:lnTo>
                  <a:pt x="886" y="145388"/>
                </a:lnTo>
                <a:lnTo>
                  <a:pt x="363" y="162320"/>
                </a:lnTo>
                <a:lnTo>
                  <a:pt x="0" y="195528"/>
                </a:lnTo>
                <a:lnTo>
                  <a:pt x="1251" y="200150"/>
                </a:lnTo>
                <a:lnTo>
                  <a:pt x="3356" y="204502"/>
                </a:lnTo>
                <a:lnTo>
                  <a:pt x="9790" y="214543"/>
                </a:lnTo>
                <a:lnTo>
                  <a:pt x="14058" y="219303"/>
                </a:lnTo>
                <a:lnTo>
                  <a:pt x="21077" y="226639"/>
                </a:lnTo>
                <a:lnTo>
                  <a:pt x="28361" y="233977"/>
                </a:lnTo>
                <a:lnTo>
                  <a:pt x="31588" y="235943"/>
                </a:lnTo>
                <a:lnTo>
                  <a:pt x="38562" y="238127"/>
                </a:lnTo>
                <a:lnTo>
                  <a:pt x="45894" y="239098"/>
                </a:lnTo>
                <a:lnTo>
                  <a:pt x="53386" y="239529"/>
                </a:lnTo>
                <a:lnTo>
                  <a:pt x="66280" y="239829"/>
                </a:lnTo>
                <a:lnTo>
                  <a:pt x="94078" y="239870"/>
                </a:lnTo>
                <a:lnTo>
                  <a:pt x="98259" y="238602"/>
                </a:lnTo>
                <a:lnTo>
                  <a:pt x="106294" y="233806"/>
                </a:lnTo>
                <a:lnTo>
                  <a:pt x="114097" y="230827"/>
                </a:lnTo>
                <a:lnTo>
                  <a:pt x="117957" y="230033"/>
                </a:lnTo>
                <a:lnTo>
                  <a:pt x="125609" y="225694"/>
                </a:lnTo>
                <a:lnTo>
                  <a:pt x="135790" y="218990"/>
                </a:lnTo>
                <a:lnTo>
                  <a:pt x="147659" y="210712"/>
                </a:lnTo>
                <a:lnTo>
                  <a:pt x="156840" y="203923"/>
                </a:lnTo>
                <a:lnTo>
                  <a:pt x="164232" y="198127"/>
                </a:lnTo>
                <a:lnTo>
                  <a:pt x="170429" y="192993"/>
                </a:lnTo>
                <a:lnTo>
                  <a:pt x="175831" y="188300"/>
                </a:lnTo>
                <a:lnTo>
                  <a:pt x="180702" y="183901"/>
                </a:lnTo>
                <a:lnTo>
                  <a:pt x="185220" y="179699"/>
                </a:lnTo>
                <a:lnTo>
                  <a:pt x="190771" y="175627"/>
                </a:lnTo>
                <a:lnTo>
                  <a:pt x="197012" y="171643"/>
                </a:lnTo>
                <a:lnTo>
                  <a:pt x="203713" y="167717"/>
                </a:lnTo>
                <a:lnTo>
                  <a:pt x="209450" y="162559"/>
                </a:lnTo>
                <a:lnTo>
                  <a:pt x="214545" y="156581"/>
                </a:lnTo>
                <a:lnTo>
                  <a:pt x="219212" y="150055"/>
                </a:lnTo>
                <a:lnTo>
                  <a:pt x="224863" y="143165"/>
                </a:lnTo>
                <a:lnTo>
                  <a:pt x="231170" y="136032"/>
                </a:lnTo>
                <a:lnTo>
                  <a:pt x="237915" y="128736"/>
                </a:lnTo>
                <a:lnTo>
                  <a:pt x="244951" y="122602"/>
                </a:lnTo>
                <a:lnTo>
                  <a:pt x="252183" y="117243"/>
                </a:lnTo>
                <a:lnTo>
                  <a:pt x="269902" y="105584"/>
                </a:lnTo>
                <a:lnTo>
                  <a:pt x="275713" y="103990"/>
                </a:lnTo>
                <a:lnTo>
                  <a:pt x="274264" y="10271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plane?</a:t>
            </a:r>
            <a:endParaRPr lang="en-US" dirty="0"/>
          </a:p>
        </p:txBody>
      </p:sp>
      <p:sp>
        <p:nvSpPr>
          <p:cNvPr id="3" name="Content Placeholder 2"/>
          <p:cNvSpPr>
            <a:spLocks noGrp="1"/>
          </p:cNvSpPr>
          <p:nvPr>
            <p:ph idx="1"/>
          </p:nvPr>
        </p:nvSpPr>
        <p:spPr/>
        <p:txBody>
          <a:bodyPr/>
          <a:lstStyle/>
          <a:p>
            <a:r>
              <a:rPr lang="en-US" sz="2800" dirty="0" smtClean="0"/>
              <a:t>A geometric plane is suggested by a wall, floor, desk top, or ceiling. </a:t>
            </a:r>
          </a:p>
          <a:p>
            <a:r>
              <a:rPr lang="en-US" sz="2800" dirty="0" smtClean="0"/>
              <a:t>Unlike a floor, however, a plane extends forever and has no thickness.</a:t>
            </a:r>
          </a:p>
          <a:p>
            <a:r>
              <a:rPr lang="en-US" sz="2800" dirty="0" smtClean="0"/>
              <a:t>Usually a plane is drawn using a four-sided figure (even though a plane goes on forever).</a:t>
            </a:r>
          </a:p>
          <a:p>
            <a:r>
              <a:rPr lang="en-US" sz="2800" dirty="0" smtClean="0"/>
              <a:t>It is named by a capital letter or by points on it.</a:t>
            </a:r>
            <a:endParaRPr lang="en-US" sz="2800" dirty="0"/>
          </a:p>
        </p:txBody>
      </p:sp>
      <p:sp>
        <p:nvSpPr>
          <p:cNvPr id="4" name="Parallelogram 3"/>
          <p:cNvSpPr/>
          <p:nvPr/>
        </p:nvSpPr>
        <p:spPr>
          <a:xfrm>
            <a:off x="2895600" y="4953000"/>
            <a:ext cx="3429000" cy="1447800"/>
          </a:xfrm>
          <a:prstGeom prst="parallelogram">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Plane X</a:t>
            </a:r>
            <a:endParaRPr lang="en-US" dirty="0"/>
          </a:p>
        </p:txBody>
      </p:sp>
      <p:sp>
        <p:nvSpPr>
          <p:cNvPr id="5" name="TextBox 4"/>
          <p:cNvSpPr txBox="1"/>
          <p:nvPr/>
        </p:nvSpPr>
        <p:spPr>
          <a:xfrm>
            <a:off x="3124200" y="4876800"/>
            <a:ext cx="304800" cy="369332"/>
          </a:xfrm>
          <a:prstGeom prst="rect">
            <a:avLst/>
          </a:prstGeom>
          <a:noFill/>
        </p:spPr>
        <p:txBody>
          <a:bodyPr wrap="square" rtlCol="0">
            <a:spAutoFit/>
          </a:bodyPr>
          <a:lstStyle/>
          <a:p>
            <a:r>
              <a:rPr lang="en-US" dirty="0" smtClean="0"/>
              <a:t>A</a:t>
            </a:r>
            <a:endParaRPr lang="en-US" dirty="0"/>
          </a:p>
        </p:txBody>
      </p:sp>
      <p:sp>
        <p:nvSpPr>
          <p:cNvPr id="6" name="TextBox 5"/>
          <p:cNvSpPr txBox="1"/>
          <p:nvPr/>
        </p:nvSpPr>
        <p:spPr>
          <a:xfrm>
            <a:off x="6019800" y="4876800"/>
            <a:ext cx="304800" cy="369332"/>
          </a:xfrm>
          <a:prstGeom prst="rect">
            <a:avLst/>
          </a:prstGeom>
          <a:noFill/>
        </p:spPr>
        <p:txBody>
          <a:bodyPr wrap="square" rtlCol="0">
            <a:spAutoFit/>
          </a:bodyPr>
          <a:lstStyle/>
          <a:p>
            <a:r>
              <a:rPr lang="en-US" dirty="0" smtClean="0"/>
              <a:t>B</a:t>
            </a:r>
            <a:endParaRPr lang="en-US" dirty="0"/>
          </a:p>
        </p:txBody>
      </p:sp>
      <p:sp>
        <p:nvSpPr>
          <p:cNvPr id="7" name="TextBox 6"/>
          <p:cNvSpPr txBox="1"/>
          <p:nvPr/>
        </p:nvSpPr>
        <p:spPr>
          <a:xfrm>
            <a:off x="2819400" y="6096000"/>
            <a:ext cx="304800" cy="369332"/>
          </a:xfrm>
          <a:prstGeom prst="rect">
            <a:avLst/>
          </a:prstGeom>
          <a:noFill/>
        </p:spPr>
        <p:txBody>
          <a:bodyPr wrap="square" rtlCol="0">
            <a:spAutoFit/>
          </a:bodyPr>
          <a:lstStyle/>
          <a:p>
            <a:r>
              <a:rPr lang="en-US" dirty="0" smtClean="0"/>
              <a:t>C</a:t>
            </a:r>
            <a:endParaRPr lang="en-US" dirty="0"/>
          </a:p>
        </p:txBody>
      </p:sp>
      <p:sp>
        <p:nvSpPr>
          <p:cNvPr id="8" name="TextBox 7"/>
          <p:cNvSpPr txBox="1"/>
          <p:nvPr/>
        </p:nvSpPr>
        <p:spPr>
          <a:xfrm>
            <a:off x="5791200" y="6324600"/>
            <a:ext cx="381000" cy="369332"/>
          </a:xfrm>
          <a:prstGeom prst="rect">
            <a:avLst/>
          </a:prstGeom>
          <a:noFill/>
        </p:spPr>
        <p:txBody>
          <a:bodyPr wrap="square" rtlCol="0">
            <a:spAutoFit/>
          </a:bodyPr>
          <a:lstStyle/>
          <a:p>
            <a:r>
              <a:rPr lang="en-US" dirty="0" smtClean="0"/>
              <a:t>D</a:t>
            </a:r>
            <a:endParaRPr lang="en-US" dirty="0"/>
          </a:p>
        </p:txBody>
      </p:sp>
      <p:sp>
        <p:nvSpPr>
          <p:cNvPr id="9" name="SMARTPenAnnotation24"/>
          <p:cNvSpPr/>
          <p:nvPr/>
        </p:nvSpPr>
        <p:spPr>
          <a:xfrm>
            <a:off x="6641313" y="5122428"/>
            <a:ext cx="296454" cy="492451"/>
          </a:xfrm>
          <a:custGeom>
            <a:avLst/>
            <a:gdLst/>
            <a:ahLst/>
            <a:cxnLst/>
            <a:rect l="0" t="0" r="0" b="0"/>
            <a:pathLst>
              <a:path w="296454" h="492451">
                <a:moveTo>
                  <a:pt x="90956" y="21072"/>
                </a:moveTo>
                <a:lnTo>
                  <a:pt x="84889" y="33207"/>
                </a:lnTo>
                <a:lnTo>
                  <a:pt x="81909" y="42552"/>
                </a:lnTo>
                <a:lnTo>
                  <a:pt x="80586" y="53478"/>
                </a:lnTo>
                <a:lnTo>
                  <a:pt x="80233" y="61726"/>
                </a:lnTo>
                <a:lnTo>
                  <a:pt x="79997" y="71034"/>
                </a:lnTo>
                <a:lnTo>
                  <a:pt x="78571" y="79780"/>
                </a:lnTo>
                <a:lnTo>
                  <a:pt x="76349" y="88150"/>
                </a:lnTo>
                <a:lnTo>
                  <a:pt x="73598" y="96271"/>
                </a:lnTo>
                <a:lnTo>
                  <a:pt x="71764" y="104225"/>
                </a:lnTo>
                <a:lnTo>
                  <a:pt x="70542" y="112067"/>
                </a:lnTo>
                <a:lnTo>
                  <a:pt x="69726" y="119835"/>
                </a:lnTo>
                <a:lnTo>
                  <a:pt x="62512" y="209649"/>
                </a:lnTo>
                <a:lnTo>
                  <a:pt x="59293" y="238230"/>
                </a:lnTo>
                <a:lnTo>
                  <a:pt x="55878" y="261094"/>
                </a:lnTo>
                <a:lnTo>
                  <a:pt x="52331" y="280146"/>
                </a:lnTo>
                <a:lnTo>
                  <a:pt x="49966" y="296658"/>
                </a:lnTo>
                <a:lnTo>
                  <a:pt x="48390" y="311476"/>
                </a:lnTo>
                <a:lnTo>
                  <a:pt x="47339" y="325165"/>
                </a:lnTo>
                <a:lnTo>
                  <a:pt x="46638" y="336830"/>
                </a:lnTo>
                <a:lnTo>
                  <a:pt x="45860" y="356565"/>
                </a:lnTo>
                <a:lnTo>
                  <a:pt x="44382" y="369194"/>
                </a:lnTo>
                <a:lnTo>
                  <a:pt x="42127" y="383963"/>
                </a:lnTo>
                <a:lnTo>
                  <a:pt x="39353" y="400159"/>
                </a:lnTo>
                <a:lnTo>
                  <a:pt x="37504" y="413497"/>
                </a:lnTo>
                <a:lnTo>
                  <a:pt x="36272" y="424928"/>
                </a:lnTo>
                <a:lnTo>
                  <a:pt x="35450" y="435089"/>
                </a:lnTo>
                <a:lnTo>
                  <a:pt x="33632" y="445673"/>
                </a:lnTo>
                <a:lnTo>
                  <a:pt x="31151" y="456539"/>
                </a:lnTo>
                <a:lnTo>
                  <a:pt x="28226" y="467593"/>
                </a:lnTo>
                <a:lnTo>
                  <a:pt x="26276" y="476233"/>
                </a:lnTo>
                <a:lnTo>
                  <a:pt x="24109" y="489219"/>
                </a:lnTo>
                <a:lnTo>
                  <a:pt x="23532" y="491920"/>
                </a:lnTo>
                <a:lnTo>
                  <a:pt x="23146" y="492450"/>
                </a:lnTo>
                <a:lnTo>
                  <a:pt x="22890" y="491534"/>
                </a:lnTo>
                <a:lnTo>
                  <a:pt x="21449" y="490923"/>
                </a:lnTo>
                <a:lnTo>
                  <a:pt x="16462" y="490244"/>
                </a:lnTo>
                <a:lnTo>
                  <a:pt x="14623" y="487524"/>
                </a:lnTo>
                <a:lnTo>
                  <a:pt x="12580" y="477727"/>
                </a:lnTo>
                <a:lnTo>
                  <a:pt x="11431" y="463999"/>
                </a:lnTo>
                <a:lnTo>
                  <a:pt x="9999" y="459866"/>
                </a:lnTo>
                <a:lnTo>
                  <a:pt x="5022" y="451888"/>
                </a:lnTo>
                <a:lnTo>
                  <a:pt x="1964" y="440722"/>
                </a:lnTo>
                <a:lnTo>
                  <a:pt x="1148" y="434189"/>
                </a:lnTo>
                <a:lnTo>
                  <a:pt x="242" y="382902"/>
                </a:lnTo>
                <a:lnTo>
                  <a:pt x="0" y="346112"/>
                </a:lnTo>
                <a:lnTo>
                  <a:pt x="1108" y="319045"/>
                </a:lnTo>
                <a:lnTo>
                  <a:pt x="3118" y="298461"/>
                </a:lnTo>
                <a:lnTo>
                  <a:pt x="5727" y="282197"/>
                </a:lnTo>
                <a:lnTo>
                  <a:pt x="7467" y="268815"/>
                </a:lnTo>
                <a:lnTo>
                  <a:pt x="8627" y="257354"/>
                </a:lnTo>
                <a:lnTo>
                  <a:pt x="9401" y="247173"/>
                </a:lnTo>
                <a:lnTo>
                  <a:pt x="9916" y="237846"/>
                </a:lnTo>
                <a:lnTo>
                  <a:pt x="10488" y="220709"/>
                </a:lnTo>
                <a:lnTo>
                  <a:pt x="11911" y="212583"/>
                </a:lnTo>
                <a:lnTo>
                  <a:pt x="14130" y="204626"/>
                </a:lnTo>
                <a:lnTo>
                  <a:pt x="16879" y="196781"/>
                </a:lnTo>
                <a:lnTo>
                  <a:pt x="18711" y="189011"/>
                </a:lnTo>
                <a:lnTo>
                  <a:pt x="19933" y="181291"/>
                </a:lnTo>
                <a:lnTo>
                  <a:pt x="22560" y="165940"/>
                </a:lnTo>
                <a:lnTo>
                  <a:pt x="27962" y="150650"/>
                </a:lnTo>
                <a:lnTo>
                  <a:pt x="34595" y="135389"/>
                </a:lnTo>
                <a:lnTo>
                  <a:pt x="41777" y="121409"/>
                </a:lnTo>
                <a:lnTo>
                  <a:pt x="49202" y="110963"/>
                </a:lnTo>
                <a:lnTo>
                  <a:pt x="56736" y="98700"/>
                </a:lnTo>
                <a:lnTo>
                  <a:pt x="64318" y="84783"/>
                </a:lnTo>
                <a:lnTo>
                  <a:pt x="71920" y="70131"/>
                </a:lnTo>
                <a:lnTo>
                  <a:pt x="79533" y="58539"/>
                </a:lnTo>
                <a:lnTo>
                  <a:pt x="83340" y="53670"/>
                </a:lnTo>
                <a:lnTo>
                  <a:pt x="88419" y="49154"/>
                </a:lnTo>
                <a:lnTo>
                  <a:pt x="94345" y="44873"/>
                </a:lnTo>
                <a:lnTo>
                  <a:pt x="100835" y="40749"/>
                </a:lnTo>
                <a:lnTo>
                  <a:pt x="106433" y="36730"/>
                </a:lnTo>
                <a:lnTo>
                  <a:pt x="111434" y="32780"/>
                </a:lnTo>
                <a:lnTo>
                  <a:pt x="116038" y="28878"/>
                </a:lnTo>
                <a:lnTo>
                  <a:pt x="121647" y="25005"/>
                </a:lnTo>
                <a:lnTo>
                  <a:pt x="127928" y="21154"/>
                </a:lnTo>
                <a:lnTo>
                  <a:pt x="134654" y="17317"/>
                </a:lnTo>
                <a:lnTo>
                  <a:pt x="140408" y="14758"/>
                </a:lnTo>
                <a:lnTo>
                  <a:pt x="145514" y="13053"/>
                </a:lnTo>
                <a:lnTo>
                  <a:pt x="150188" y="11915"/>
                </a:lnTo>
                <a:lnTo>
                  <a:pt x="155844" y="9888"/>
                </a:lnTo>
                <a:lnTo>
                  <a:pt x="162156" y="7266"/>
                </a:lnTo>
                <a:lnTo>
                  <a:pt x="168902" y="4247"/>
                </a:lnTo>
                <a:lnTo>
                  <a:pt x="174670" y="2235"/>
                </a:lnTo>
                <a:lnTo>
                  <a:pt x="179786" y="894"/>
                </a:lnTo>
                <a:lnTo>
                  <a:pt x="184466" y="0"/>
                </a:lnTo>
                <a:lnTo>
                  <a:pt x="190126" y="674"/>
                </a:lnTo>
                <a:lnTo>
                  <a:pt x="196440" y="2393"/>
                </a:lnTo>
                <a:lnTo>
                  <a:pt x="203189" y="4809"/>
                </a:lnTo>
                <a:lnTo>
                  <a:pt x="208958" y="6420"/>
                </a:lnTo>
                <a:lnTo>
                  <a:pt x="214073" y="7494"/>
                </a:lnTo>
                <a:lnTo>
                  <a:pt x="218755" y="8209"/>
                </a:lnTo>
                <a:lnTo>
                  <a:pt x="224415" y="9957"/>
                </a:lnTo>
                <a:lnTo>
                  <a:pt x="230729" y="12392"/>
                </a:lnTo>
                <a:lnTo>
                  <a:pt x="237478" y="15285"/>
                </a:lnTo>
                <a:lnTo>
                  <a:pt x="243248" y="18484"/>
                </a:lnTo>
                <a:lnTo>
                  <a:pt x="248364" y="21886"/>
                </a:lnTo>
                <a:lnTo>
                  <a:pt x="253045" y="25425"/>
                </a:lnTo>
                <a:lnTo>
                  <a:pt x="258706" y="29054"/>
                </a:lnTo>
                <a:lnTo>
                  <a:pt x="265019" y="32743"/>
                </a:lnTo>
                <a:lnTo>
                  <a:pt x="271768" y="36472"/>
                </a:lnTo>
                <a:lnTo>
                  <a:pt x="277537" y="41499"/>
                </a:lnTo>
                <a:lnTo>
                  <a:pt x="282654" y="47390"/>
                </a:lnTo>
                <a:lnTo>
                  <a:pt x="290456" y="59438"/>
                </a:lnTo>
                <a:lnTo>
                  <a:pt x="293923" y="69027"/>
                </a:lnTo>
                <a:lnTo>
                  <a:pt x="295875" y="81565"/>
                </a:lnTo>
                <a:lnTo>
                  <a:pt x="296453" y="93323"/>
                </a:lnTo>
                <a:lnTo>
                  <a:pt x="293994" y="100989"/>
                </a:lnTo>
                <a:lnTo>
                  <a:pt x="289815" y="111180"/>
                </a:lnTo>
                <a:lnTo>
                  <a:pt x="279668" y="133510"/>
                </a:lnTo>
                <a:lnTo>
                  <a:pt x="270924" y="151901"/>
                </a:lnTo>
                <a:lnTo>
                  <a:pt x="264275" y="161631"/>
                </a:lnTo>
                <a:lnTo>
                  <a:pt x="256032" y="171928"/>
                </a:lnTo>
                <a:lnTo>
                  <a:pt x="246727" y="182602"/>
                </a:lnTo>
                <a:lnTo>
                  <a:pt x="237984" y="190989"/>
                </a:lnTo>
                <a:lnTo>
                  <a:pt x="229614" y="197849"/>
                </a:lnTo>
                <a:lnTo>
                  <a:pt x="221496" y="203694"/>
                </a:lnTo>
                <a:lnTo>
                  <a:pt x="191865" y="224054"/>
                </a:lnTo>
                <a:lnTo>
                  <a:pt x="183629" y="228783"/>
                </a:lnTo>
                <a:lnTo>
                  <a:pt x="176868" y="231936"/>
                </a:lnTo>
                <a:lnTo>
                  <a:pt x="163429" y="236709"/>
                </a:lnTo>
                <a:lnTo>
                  <a:pt x="144757" y="243064"/>
                </a:lnTo>
                <a:lnTo>
                  <a:pt x="134443" y="245266"/>
                </a:lnTo>
                <a:lnTo>
                  <a:pt x="123758" y="246735"/>
                </a:lnTo>
                <a:lnTo>
                  <a:pt x="112824" y="247713"/>
                </a:lnTo>
                <a:lnTo>
                  <a:pt x="99185" y="248366"/>
                </a:lnTo>
                <a:lnTo>
                  <a:pt x="33806" y="24967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5"/>
          <p:cNvSpPr/>
          <p:nvPr/>
        </p:nvSpPr>
        <p:spPr>
          <a:xfrm>
            <a:off x="7075169" y="4846319"/>
            <a:ext cx="91441" cy="514351"/>
          </a:xfrm>
          <a:custGeom>
            <a:avLst/>
            <a:gdLst/>
            <a:ahLst/>
            <a:cxnLst/>
            <a:rect l="0" t="0" r="0" b="0"/>
            <a:pathLst>
              <a:path w="91441" h="514351">
                <a:moveTo>
                  <a:pt x="91440" y="0"/>
                </a:moveTo>
                <a:lnTo>
                  <a:pt x="81599" y="9841"/>
                </a:lnTo>
                <a:lnTo>
                  <a:pt x="80716" y="14111"/>
                </a:lnTo>
                <a:lnTo>
                  <a:pt x="80481" y="17027"/>
                </a:lnTo>
                <a:lnTo>
                  <a:pt x="79055" y="20242"/>
                </a:lnTo>
                <a:lnTo>
                  <a:pt x="76833" y="23655"/>
                </a:lnTo>
                <a:lnTo>
                  <a:pt x="74082" y="27200"/>
                </a:lnTo>
                <a:lnTo>
                  <a:pt x="72248" y="30834"/>
                </a:lnTo>
                <a:lnTo>
                  <a:pt x="70211" y="38258"/>
                </a:lnTo>
                <a:lnTo>
                  <a:pt x="68397" y="42015"/>
                </a:lnTo>
                <a:lnTo>
                  <a:pt x="65919" y="45790"/>
                </a:lnTo>
                <a:lnTo>
                  <a:pt x="62996" y="49577"/>
                </a:lnTo>
                <a:lnTo>
                  <a:pt x="61048" y="53371"/>
                </a:lnTo>
                <a:lnTo>
                  <a:pt x="58882" y="60974"/>
                </a:lnTo>
                <a:lnTo>
                  <a:pt x="57035" y="67320"/>
                </a:lnTo>
                <a:lnTo>
                  <a:pt x="51596" y="84530"/>
                </a:lnTo>
                <a:lnTo>
                  <a:pt x="48367" y="93183"/>
                </a:lnTo>
                <a:lnTo>
                  <a:pt x="44946" y="101492"/>
                </a:lnTo>
                <a:lnTo>
                  <a:pt x="41394" y="109572"/>
                </a:lnTo>
                <a:lnTo>
                  <a:pt x="39026" y="117498"/>
                </a:lnTo>
                <a:lnTo>
                  <a:pt x="36395" y="133078"/>
                </a:lnTo>
                <a:lnTo>
                  <a:pt x="34424" y="140789"/>
                </a:lnTo>
                <a:lnTo>
                  <a:pt x="31839" y="148469"/>
                </a:lnTo>
                <a:lnTo>
                  <a:pt x="28846" y="156130"/>
                </a:lnTo>
                <a:lnTo>
                  <a:pt x="26851" y="166316"/>
                </a:lnTo>
                <a:lnTo>
                  <a:pt x="25521" y="178188"/>
                </a:lnTo>
                <a:lnTo>
                  <a:pt x="24634" y="191182"/>
                </a:lnTo>
                <a:lnTo>
                  <a:pt x="22772" y="204925"/>
                </a:lnTo>
                <a:lnTo>
                  <a:pt x="20263" y="219167"/>
                </a:lnTo>
                <a:lnTo>
                  <a:pt x="17319" y="233741"/>
                </a:lnTo>
                <a:lnTo>
                  <a:pt x="14085" y="247268"/>
                </a:lnTo>
                <a:lnTo>
                  <a:pt x="10661" y="260095"/>
                </a:lnTo>
                <a:lnTo>
                  <a:pt x="7108" y="272457"/>
                </a:lnTo>
                <a:lnTo>
                  <a:pt x="4739" y="283238"/>
                </a:lnTo>
                <a:lnTo>
                  <a:pt x="3160" y="292966"/>
                </a:lnTo>
                <a:lnTo>
                  <a:pt x="2106" y="301991"/>
                </a:lnTo>
                <a:lnTo>
                  <a:pt x="1405" y="313087"/>
                </a:lnTo>
                <a:lnTo>
                  <a:pt x="937" y="325565"/>
                </a:lnTo>
                <a:lnTo>
                  <a:pt x="185" y="369956"/>
                </a:lnTo>
                <a:lnTo>
                  <a:pt x="0" y="51435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6"/>
          <p:cNvSpPr/>
          <p:nvPr/>
        </p:nvSpPr>
        <p:spPr>
          <a:xfrm>
            <a:off x="7109629" y="5097841"/>
            <a:ext cx="228431" cy="217110"/>
          </a:xfrm>
          <a:custGeom>
            <a:avLst/>
            <a:gdLst/>
            <a:ahLst/>
            <a:cxnLst/>
            <a:rect l="0" t="0" r="0" b="0"/>
            <a:pathLst>
              <a:path w="228431" h="217110">
                <a:moveTo>
                  <a:pt x="194140" y="11368"/>
                </a:moveTo>
                <a:lnTo>
                  <a:pt x="194140" y="5301"/>
                </a:lnTo>
                <a:lnTo>
                  <a:pt x="192871" y="3513"/>
                </a:lnTo>
                <a:lnTo>
                  <a:pt x="190754" y="2322"/>
                </a:lnTo>
                <a:lnTo>
                  <a:pt x="185015" y="998"/>
                </a:lnTo>
                <a:lnTo>
                  <a:pt x="178232" y="409"/>
                </a:lnTo>
                <a:lnTo>
                  <a:pt x="174644" y="252"/>
                </a:lnTo>
                <a:lnTo>
                  <a:pt x="167273" y="78"/>
                </a:lnTo>
                <a:lnTo>
                  <a:pt x="162258" y="1302"/>
                </a:lnTo>
                <a:lnTo>
                  <a:pt x="156376" y="3387"/>
                </a:lnTo>
                <a:lnTo>
                  <a:pt x="149914" y="6047"/>
                </a:lnTo>
                <a:lnTo>
                  <a:pt x="143066" y="10361"/>
                </a:lnTo>
                <a:lnTo>
                  <a:pt x="135961" y="15777"/>
                </a:lnTo>
                <a:lnTo>
                  <a:pt x="128684" y="21927"/>
                </a:lnTo>
                <a:lnTo>
                  <a:pt x="121293" y="27298"/>
                </a:lnTo>
                <a:lnTo>
                  <a:pt x="113826" y="32148"/>
                </a:lnTo>
                <a:lnTo>
                  <a:pt x="106308" y="36651"/>
                </a:lnTo>
                <a:lnTo>
                  <a:pt x="100025" y="42194"/>
                </a:lnTo>
                <a:lnTo>
                  <a:pt x="94566" y="48428"/>
                </a:lnTo>
                <a:lnTo>
                  <a:pt x="89658" y="55125"/>
                </a:lnTo>
                <a:lnTo>
                  <a:pt x="83845" y="60860"/>
                </a:lnTo>
                <a:lnTo>
                  <a:pt x="77431" y="65953"/>
                </a:lnTo>
                <a:lnTo>
                  <a:pt x="70614" y="70618"/>
                </a:lnTo>
                <a:lnTo>
                  <a:pt x="64799" y="76268"/>
                </a:lnTo>
                <a:lnTo>
                  <a:pt x="59653" y="82575"/>
                </a:lnTo>
                <a:lnTo>
                  <a:pt x="54953" y="89319"/>
                </a:lnTo>
                <a:lnTo>
                  <a:pt x="50548" y="96356"/>
                </a:lnTo>
                <a:lnTo>
                  <a:pt x="46342" y="103587"/>
                </a:lnTo>
                <a:lnTo>
                  <a:pt x="42268" y="110947"/>
                </a:lnTo>
                <a:lnTo>
                  <a:pt x="37012" y="117124"/>
                </a:lnTo>
                <a:lnTo>
                  <a:pt x="30969" y="122512"/>
                </a:lnTo>
                <a:lnTo>
                  <a:pt x="24399" y="127374"/>
                </a:lnTo>
                <a:lnTo>
                  <a:pt x="20020" y="133156"/>
                </a:lnTo>
                <a:lnTo>
                  <a:pt x="17100" y="139550"/>
                </a:lnTo>
                <a:lnTo>
                  <a:pt x="15154" y="146353"/>
                </a:lnTo>
                <a:lnTo>
                  <a:pt x="12586" y="152158"/>
                </a:lnTo>
                <a:lnTo>
                  <a:pt x="9604" y="157298"/>
                </a:lnTo>
                <a:lnTo>
                  <a:pt x="6346" y="161995"/>
                </a:lnTo>
                <a:lnTo>
                  <a:pt x="4174" y="166396"/>
                </a:lnTo>
                <a:lnTo>
                  <a:pt x="2726" y="170600"/>
                </a:lnTo>
                <a:lnTo>
                  <a:pt x="1760" y="174673"/>
                </a:lnTo>
                <a:lnTo>
                  <a:pt x="1118" y="178658"/>
                </a:lnTo>
                <a:lnTo>
                  <a:pt x="688" y="182585"/>
                </a:lnTo>
                <a:lnTo>
                  <a:pt x="0" y="191945"/>
                </a:lnTo>
                <a:lnTo>
                  <a:pt x="3293" y="196611"/>
                </a:lnTo>
                <a:lnTo>
                  <a:pt x="9686" y="203888"/>
                </a:lnTo>
                <a:lnTo>
                  <a:pt x="11482" y="204484"/>
                </a:lnTo>
                <a:lnTo>
                  <a:pt x="16862" y="205148"/>
                </a:lnTo>
                <a:lnTo>
                  <a:pt x="23486" y="205443"/>
                </a:lnTo>
                <a:lnTo>
                  <a:pt x="31934" y="205574"/>
                </a:lnTo>
                <a:lnTo>
                  <a:pt x="44156" y="205632"/>
                </a:lnTo>
                <a:lnTo>
                  <a:pt x="49701" y="204377"/>
                </a:lnTo>
                <a:lnTo>
                  <a:pt x="54667" y="202271"/>
                </a:lnTo>
                <a:lnTo>
                  <a:pt x="59248" y="199597"/>
                </a:lnTo>
                <a:lnTo>
                  <a:pt x="64843" y="196544"/>
                </a:lnTo>
                <a:lnTo>
                  <a:pt x="77831" y="189765"/>
                </a:lnTo>
                <a:lnTo>
                  <a:pt x="83581" y="186179"/>
                </a:lnTo>
                <a:lnTo>
                  <a:pt x="88685" y="182520"/>
                </a:lnTo>
                <a:lnTo>
                  <a:pt x="93356" y="178809"/>
                </a:lnTo>
                <a:lnTo>
                  <a:pt x="99010" y="173796"/>
                </a:lnTo>
                <a:lnTo>
                  <a:pt x="112068" y="161452"/>
                </a:lnTo>
                <a:lnTo>
                  <a:pt x="117835" y="154604"/>
                </a:lnTo>
                <a:lnTo>
                  <a:pt x="122951" y="147499"/>
                </a:lnTo>
                <a:lnTo>
                  <a:pt x="127630" y="140222"/>
                </a:lnTo>
                <a:lnTo>
                  <a:pt x="133290" y="134101"/>
                </a:lnTo>
                <a:lnTo>
                  <a:pt x="139604" y="128750"/>
                </a:lnTo>
                <a:lnTo>
                  <a:pt x="146352" y="123913"/>
                </a:lnTo>
                <a:lnTo>
                  <a:pt x="152122" y="118148"/>
                </a:lnTo>
                <a:lnTo>
                  <a:pt x="157238" y="111765"/>
                </a:lnTo>
                <a:lnTo>
                  <a:pt x="161919" y="104969"/>
                </a:lnTo>
                <a:lnTo>
                  <a:pt x="166309" y="97899"/>
                </a:lnTo>
                <a:lnTo>
                  <a:pt x="170507" y="90646"/>
                </a:lnTo>
                <a:lnTo>
                  <a:pt x="174575" y="83270"/>
                </a:lnTo>
                <a:lnTo>
                  <a:pt x="179826" y="74543"/>
                </a:lnTo>
                <a:lnTo>
                  <a:pt x="192436" y="54686"/>
                </a:lnTo>
                <a:lnTo>
                  <a:pt x="198084" y="46597"/>
                </a:lnTo>
                <a:lnTo>
                  <a:pt x="203119" y="39934"/>
                </a:lnTo>
                <a:lnTo>
                  <a:pt x="207746" y="34222"/>
                </a:lnTo>
                <a:lnTo>
                  <a:pt x="210831" y="29144"/>
                </a:lnTo>
                <a:lnTo>
                  <a:pt x="212888" y="24489"/>
                </a:lnTo>
                <a:lnTo>
                  <a:pt x="214258" y="20115"/>
                </a:lnTo>
                <a:lnTo>
                  <a:pt x="215173" y="15930"/>
                </a:lnTo>
                <a:lnTo>
                  <a:pt x="215782" y="11869"/>
                </a:lnTo>
                <a:lnTo>
                  <a:pt x="216760" y="2295"/>
                </a:lnTo>
                <a:lnTo>
                  <a:pt x="215571" y="1510"/>
                </a:lnTo>
                <a:lnTo>
                  <a:pt x="209097" y="404"/>
                </a:lnTo>
                <a:lnTo>
                  <a:pt x="206035" y="0"/>
                </a:lnTo>
                <a:lnTo>
                  <a:pt x="199641" y="6024"/>
                </a:lnTo>
                <a:lnTo>
                  <a:pt x="196538" y="10346"/>
                </a:lnTo>
                <a:lnTo>
                  <a:pt x="193198" y="15767"/>
                </a:lnTo>
                <a:lnTo>
                  <a:pt x="189702" y="21920"/>
                </a:lnTo>
                <a:lnTo>
                  <a:pt x="187372" y="29833"/>
                </a:lnTo>
                <a:lnTo>
                  <a:pt x="185818" y="38918"/>
                </a:lnTo>
                <a:lnTo>
                  <a:pt x="184783" y="48785"/>
                </a:lnTo>
                <a:lnTo>
                  <a:pt x="182822" y="59173"/>
                </a:lnTo>
                <a:lnTo>
                  <a:pt x="180244" y="69908"/>
                </a:lnTo>
                <a:lnTo>
                  <a:pt x="177257" y="80875"/>
                </a:lnTo>
                <a:lnTo>
                  <a:pt x="175265" y="90726"/>
                </a:lnTo>
                <a:lnTo>
                  <a:pt x="173936" y="99833"/>
                </a:lnTo>
                <a:lnTo>
                  <a:pt x="173051" y="108445"/>
                </a:lnTo>
                <a:lnTo>
                  <a:pt x="172461" y="115456"/>
                </a:lnTo>
                <a:lnTo>
                  <a:pt x="172067" y="121400"/>
                </a:lnTo>
                <a:lnTo>
                  <a:pt x="171805" y="126633"/>
                </a:lnTo>
                <a:lnTo>
                  <a:pt x="171514" y="139221"/>
                </a:lnTo>
                <a:lnTo>
                  <a:pt x="171436" y="146133"/>
                </a:lnTo>
                <a:lnTo>
                  <a:pt x="172654" y="153282"/>
                </a:lnTo>
                <a:lnTo>
                  <a:pt x="174737" y="160587"/>
                </a:lnTo>
                <a:lnTo>
                  <a:pt x="177395" y="167998"/>
                </a:lnTo>
                <a:lnTo>
                  <a:pt x="180436" y="174208"/>
                </a:lnTo>
                <a:lnTo>
                  <a:pt x="183735" y="179618"/>
                </a:lnTo>
                <a:lnTo>
                  <a:pt x="187203" y="184495"/>
                </a:lnTo>
                <a:lnTo>
                  <a:pt x="189516" y="189016"/>
                </a:lnTo>
                <a:lnTo>
                  <a:pt x="191057" y="193300"/>
                </a:lnTo>
                <a:lnTo>
                  <a:pt x="192085" y="197426"/>
                </a:lnTo>
                <a:lnTo>
                  <a:pt x="194040" y="200177"/>
                </a:lnTo>
                <a:lnTo>
                  <a:pt x="196614" y="202011"/>
                </a:lnTo>
                <a:lnTo>
                  <a:pt x="199600" y="203233"/>
                </a:lnTo>
                <a:lnTo>
                  <a:pt x="206303" y="207978"/>
                </a:lnTo>
                <a:lnTo>
                  <a:pt x="209869" y="211022"/>
                </a:lnTo>
                <a:lnTo>
                  <a:pt x="213517" y="213051"/>
                </a:lnTo>
                <a:lnTo>
                  <a:pt x="217217" y="214403"/>
                </a:lnTo>
                <a:lnTo>
                  <a:pt x="228430" y="21710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7"/>
          <p:cNvSpPr/>
          <p:nvPr/>
        </p:nvSpPr>
        <p:spPr>
          <a:xfrm>
            <a:off x="7440930" y="4974794"/>
            <a:ext cx="377190" cy="281023"/>
          </a:xfrm>
          <a:custGeom>
            <a:avLst/>
            <a:gdLst/>
            <a:ahLst/>
            <a:cxnLst/>
            <a:rect l="0" t="0" r="0" b="0"/>
            <a:pathLst>
              <a:path w="377190" h="281023">
                <a:moveTo>
                  <a:pt x="0" y="111556"/>
                </a:moveTo>
                <a:lnTo>
                  <a:pt x="0" y="138424"/>
                </a:lnTo>
                <a:lnTo>
                  <a:pt x="1270" y="142168"/>
                </a:lnTo>
                <a:lnTo>
                  <a:pt x="6068" y="149714"/>
                </a:lnTo>
                <a:lnTo>
                  <a:pt x="9047" y="157302"/>
                </a:lnTo>
                <a:lnTo>
                  <a:pt x="9841" y="161103"/>
                </a:lnTo>
                <a:lnTo>
                  <a:pt x="14111" y="168713"/>
                </a:lnTo>
                <a:lnTo>
                  <a:pt x="17027" y="172521"/>
                </a:lnTo>
                <a:lnTo>
                  <a:pt x="18971" y="177599"/>
                </a:lnTo>
                <a:lnTo>
                  <a:pt x="20267" y="183524"/>
                </a:lnTo>
                <a:lnTo>
                  <a:pt x="21131" y="190015"/>
                </a:lnTo>
                <a:lnTo>
                  <a:pt x="21708" y="196882"/>
                </a:lnTo>
                <a:lnTo>
                  <a:pt x="22091" y="203999"/>
                </a:lnTo>
                <a:lnTo>
                  <a:pt x="22519" y="218682"/>
                </a:lnTo>
                <a:lnTo>
                  <a:pt x="22846" y="267077"/>
                </a:lnTo>
                <a:lnTo>
                  <a:pt x="21581" y="269847"/>
                </a:lnTo>
                <a:lnTo>
                  <a:pt x="15001" y="278542"/>
                </a:lnTo>
                <a:lnTo>
                  <a:pt x="13018" y="281022"/>
                </a:lnTo>
                <a:lnTo>
                  <a:pt x="12487" y="280413"/>
                </a:lnTo>
                <a:lnTo>
                  <a:pt x="11900" y="276350"/>
                </a:lnTo>
                <a:lnTo>
                  <a:pt x="11743" y="272218"/>
                </a:lnTo>
                <a:lnTo>
                  <a:pt x="11569" y="260855"/>
                </a:lnTo>
                <a:lnTo>
                  <a:pt x="12793" y="254268"/>
                </a:lnTo>
                <a:lnTo>
                  <a:pt x="14878" y="247337"/>
                </a:lnTo>
                <a:lnTo>
                  <a:pt x="17538" y="240177"/>
                </a:lnTo>
                <a:lnTo>
                  <a:pt x="20582" y="232863"/>
                </a:lnTo>
                <a:lnTo>
                  <a:pt x="23881" y="225447"/>
                </a:lnTo>
                <a:lnTo>
                  <a:pt x="27351" y="217963"/>
                </a:lnTo>
                <a:lnTo>
                  <a:pt x="32203" y="209164"/>
                </a:lnTo>
                <a:lnTo>
                  <a:pt x="37979" y="199488"/>
                </a:lnTo>
                <a:lnTo>
                  <a:pt x="44369" y="189227"/>
                </a:lnTo>
                <a:lnTo>
                  <a:pt x="51170" y="177307"/>
                </a:lnTo>
                <a:lnTo>
                  <a:pt x="65498" y="150515"/>
                </a:lnTo>
                <a:lnTo>
                  <a:pt x="72875" y="140068"/>
                </a:lnTo>
                <a:lnTo>
                  <a:pt x="80333" y="131834"/>
                </a:lnTo>
                <a:lnTo>
                  <a:pt x="87845" y="125074"/>
                </a:lnTo>
                <a:lnTo>
                  <a:pt x="94124" y="118028"/>
                </a:lnTo>
                <a:lnTo>
                  <a:pt x="99579" y="110790"/>
                </a:lnTo>
                <a:lnTo>
                  <a:pt x="104486" y="103425"/>
                </a:lnTo>
                <a:lnTo>
                  <a:pt x="109026" y="97246"/>
                </a:lnTo>
                <a:lnTo>
                  <a:pt x="113324" y="91856"/>
                </a:lnTo>
                <a:lnTo>
                  <a:pt x="117459" y="86992"/>
                </a:lnTo>
                <a:lnTo>
                  <a:pt x="124026" y="83750"/>
                </a:lnTo>
                <a:lnTo>
                  <a:pt x="132214" y="81589"/>
                </a:lnTo>
                <a:lnTo>
                  <a:pt x="154527" y="78119"/>
                </a:lnTo>
                <a:lnTo>
                  <a:pt x="164460" y="77518"/>
                </a:lnTo>
                <a:lnTo>
                  <a:pt x="166790" y="78704"/>
                </a:lnTo>
                <a:lnTo>
                  <a:pt x="168343" y="80765"/>
                </a:lnTo>
                <a:lnTo>
                  <a:pt x="170836" y="87129"/>
                </a:lnTo>
                <a:lnTo>
                  <a:pt x="177335" y="94299"/>
                </a:lnTo>
                <a:lnTo>
                  <a:pt x="179183" y="97511"/>
                </a:lnTo>
                <a:lnTo>
                  <a:pt x="181237" y="104467"/>
                </a:lnTo>
                <a:lnTo>
                  <a:pt x="181785" y="110640"/>
                </a:lnTo>
                <a:lnTo>
                  <a:pt x="182150" y="118565"/>
                </a:lnTo>
                <a:lnTo>
                  <a:pt x="182735" y="146525"/>
                </a:lnTo>
                <a:lnTo>
                  <a:pt x="182837" y="184429"/>
                </a:lnTo>
                <a:lnTo>
                  <a:pt x="184121" y="195698"/>
                </a:lnTo>
                <a:lnTo>
                  <a:pt x="186247" y="204480"/>
                </a:lnTo>
                <a:lnTo>
                  <a:pt x="188935" y="211605"/>
                </a:lnTo>
                <a:lnTo>
                  <a:pt x="191996" y="217625"/>
                </a:lnTo>
                <a:lnTo>
                  <a:pt x="195308" y="222908"/>
                </a:lnTo>
                <a:lnTo>
                  <a:pt x="203679" y="234446"/>
                </a:lnTo>
                <a:lnTo>
                  <a:pt x="206906" y="235393"/>
                </a:lnTo>
                <a:lnTo>
                  <a:pt x="217264" y="236444"/>
                </a:lnTo>
                <a:lnTo>
                  <a:pt x="226948" y="236911"/>
                </a:lnTo>
                <a:lnTo>
                  <a:pt x="235485" y="237119"/>
                </a:lnTo>
                <a:lnTo>
                  <a:pt x="243514" y="237211"/>
                </a:lnTo>
                <a:lnTo>
                  <a:pt x="247432" y="235966"/>
                </a:lnTo>
                <a:lnTo>
                  <a:pt x="255173" y="231196"/>
                </a:lnTo>
                <a:lnTo>
                  <a:pt x="260285" y="226876"/>
                </a:lnTo>
                <a:lnTo>
                  <a:pt x="266233" y="221456"/>
                </a:lnTo>
                <a:lnTo>
                  <a:pt x="283354" y="205078"/>
                </a:lnTo>
                <a:lnTo>
                  <a:pt x="306584" y="182099"/>
                </a:lnTo>
                <a:lnTo>
                  <a:pt x="312339" y="175095"/>
                </a:lnTo>
                <a:lnTo>
                  <a:pt x="317446" y="167885"/>
                </a:lnTo>
                <a:lnTo>
                  <a:pt x="322120" y="160539"/>
                </a:lnTo>
                <a:lnTo>
                  <a:pt x="326507" y="154371"/>
                </a:lnTo>
                <a:lnTo>
                  <a:pt x="330701" y="148989"/>
                </a:lnTo>
                <a:lnTo>
                  <a:pt x="334767" y="144131"/>
                </a:lnTo>
                <a:lnTo>
                  <a:pt x="338748" y="138352"/>
                </a:lnTo>
                <a:lnTo>
                  <a:pt x="342672" y="131960"/>
                </a:lnTo>
                <a:lnTo>
                  <a:pt x="346558" y="125159"/>
                </a:lnTo>
                <a:lnTo>
                  <a:pt x="349148" y="119354"/>
                </a:lnTo>
                <a:lnTo>
                  <a:pt x="350875" y="114215"/>
                </a:lnTo>
                <a:lnTo>
                  <a:pt x="352026" y="109518"/>
                </a:lnTo>
                <a:lnTo>
                  <a:pt x="354064" y="103847"/>
                </a:lnTo>
                <a:lnTo>
                  <a:pt x="356693" y="97527"/>
                </a:lnTo>
                <a:lnTo>
                  <a:pt x="359715" y="90773"/>
                </a:lnTo>
                <a:lnTo>
                  <a:pt x="361730" y="83730"/>
                </a:lnTo>
                <a:lnTo>
                  <a:pt x="363073" y="76496"/>
                </a:lnTo>
                <a:lnTo>
                  <a:pt x="363968" y="69132"/>
                </a:lnTo>
                <a:lnTo>
                  <a:pt x="365836" y="62953"/>
                </a:lnTo>
                <a:lnTo>
                  <a:pt x="368350" y="57564"/>
                </a:lnTo>
                <a:lnTo>
                  <a:pt x="371297" y="52701"/>
                </a:lnTo>
                <a:lnTo>
                  <a:pt x="373261" y="48189"/>
                </a:lnTo>
                <a:lnTo>
                  <a:pt x="375444" y="39789"/>
                </a:lnTo>
                <a:lnTo>
                  <a:pt x="376026" y="34501"/>
                </a:lnTo>
                <a:lnTo>
                  <a:pt x="376413" y="28436"/>
                </a:lnTo>
                <a:lnTo>
                  <a:pt x="376845" y="16193"/>
                </a:lnTo>
                <a:lnTo>
                  <a:pt x="377036" y="6519"/>
                </a:lnTo>
                <a:lnTo>
                  <a:pt x="375817" y="3431"/>
                </a:lnTo>
                <a:lnTo>
                  <a:pt x="373734" y="1373"/>
                </a:lnTo>
                <a:lnTo>
                  <a:pt x="371076" y="0"/>
                </a:lnTo>
                <a:lnTo>
                  <a:pt x="369304" y="355"/>
                </a:lnTo>
                <a:lnTo>
                  <a:pt x="368122" y="1862"/>
                </a:lnTo>
                <a:lnTo>
                  <a:pt x="367335" y="4136"/>
                </a:lnTo>
                <a:lnTo>
                  <a:pt x="365540" y="5653"/>
                </a:lnTo>
                <a:lnTo>
                  <a:pt x="363073" y="6663"/>
                </a:lnTo>
                <a:lnTo>
                  <a:pt x="360158" y="7337"/>
                </a:lnTo>
                <a:lnTo>
                  <a:pt x="358215" y="9057"/>
                </a:lnTo>
                <a:lnTo>
                  <a:pt x="356921" y="11473"/>
                </a:lnTo>
                <a:lnTo>
                  <a:pt x="354211" y="18814"/>
                </a:lnTo>
                <a:lnTo>
                  <a:pt x="351710" y="24328"/>
                </a:lnTo>
                <a:lnTo>
                  <a:pt x="348773" y="30544"/>
                </a:lnTo>
                <a:lnTo>
                  <a:pt x="345545" y="35958"/>
                </a:lnTo>
                <a:lnTo>
                  <a:pt x="342124" y="40837"/>
                </a:lnTo>
                <a:lnTo>
                  <a:pt x="338572" y="45360"/>
                </a:lnTo>
                <a:lnTo>
                  <a:pt x="336205" y="50915"/>
                </a:lnTo>
                <a:lnTo>
                  <a:pt x="334626" y="57158"/>
                </a:lnTo>
                <a:lnTo>
                  <a:pt x="333574" y="63861"/>
                </a:lnTo>
                <a:lnTo>
                  <a:pt x="330332" y="77219"/>
                </a:lnTo>
                <a:lnTo>
                  <a:pt x="319958" y="115768"/>
                </a:lnTo>
                <a:lnTo>
                  <a:pt x="316175" y="132144"/>
                </a:lnTo>
                <a:lnTo>
                  <a:pt x="313654" y="145601"/>
                </a:lnTo>
                <a:lnTo>
                  <a:pt x="311972" y="157112"/>
                </a:lnTo>
                <a:lnTo>
                  <a:pt x="310851" y="166057"/>
                </a:lnTo>
                <a:lnTo>
                  <a:pt x="310103" y="173290"/>
                </a:lnTo>
                <a:lnTo>
                  <a:pt x="309606" y="179382"/>
                </a:lnTo>
                <a:lnTo>
                  <a:pt x="309273" y="184713"/>
                </a:lnTo>
                <a:lnTo>
                  <a:pt x="308904" y="194023"/>
                </a:lnTo>
                <a:lnTo>
                  <a:pt x="308697" y="206405"/>
                </a:lnTo>
                <a:lnTo>
                  <a:pt x="309937" y="210348"/>
                </a:lnTo>
                <a:lnTo>
                  <a:pt x="314703" y="218117"/>
                </a:lnTo>
                <a:lnTo>
                  <a:pt x="317752" y="220697"/>
                </a:lnTo>
                <a:lnTo>
                  <a:pt x="321055" y="222416"/>
                </a:lnTo>
                <a:lnTo>
                  <a:pt x="328110" y="224327"/>
                </a:lnTo>
                <a:lnTo>
                  <a:pt x="339223" y="225402"/>
                </a:lnTo>
                <a:lnTo>
                  <a:pt x="346769" y="225654"/>
                </a:lnTo>
                <a:lnTo>
                  <a:pt x="350559" y="224451"/>
                </a:lnTo>
                <a:lnTo>
                  <a:pt x="361961" y="217961"/>
                </a:lnTo>
                <a:lnTo>
                  <a:pt x="365767" y="216782"/>
                </a:lnTo>
                <a:lnTo>
                  <a:pt x="377189" y="21442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8"/>
          <p:cNvSpPr/>
          <p:nvPr/>
        </p:nvSpPr>
        <p:spPr>
          <a:xfrm>
            <a:off x="7983017" y="4904128"/>
            <a:ext cx="200720" cy="410823"/>
          </a:xfrm>
          <a:custGeom>
            <a:avLst/>
            <a:gdLst/>
            <a:ahLst/>
            <a:cxnLst/>
            <a:rect l="0" t="0" r="0" b="0"/>
            <a:pathLst>
              <a:path w="200720" h="410823">
                <a:moveTo>
                  <a:pt x="40842" y="365101"/>
                </a:moveTo>
                <a:lnTo>
                  <a:pt x="12856" y="337115"/>
                </a:lnTo>
                <a:lnTo>
                  <a:pt x="10755" y="333744"/>
                </a:lnTo>
                <a:lnTo>
                  <a:pt x="8420" y="326612"/>
                </a:lnTo>
                <a:lnTo>
                  <a:pt x="7106" y="315456"/>
                </a:lnTo>
                <a:lnTo>
                  <a:pt x="6799" y="297740"/>
                </a:lnTo>
                <a:lnTo>
                  <a:pt x="6717" y="285904"/>
                </a:lnTo>
                <a:lnTo>
                  <a:pt x="5392" y="275473"/>
                </a:lnTo>
                <a:lnTo>
                  <a:pt x="3238" y="265980"/>
                </a:lnTo>
                <a:lnTo>
                  <a:pt x="533" y="257110"/>
                </a:lnTo>
                <a:lnTo>
                  <a:pt x="0" y="247387"/>
                </a:lnTo>
                <a:lnTo>
                  <a:pt x="914" y="237095"/>
                </a:lnTo>
                <a:lnTo>
                  <a:pt x="2794" y="226424"/>
                </a:lnTo>
                <a:lnTo>
                  <a:pt x="4046" y="216770"/>
                </a:lnTo>
                <a:lnTo>
                  <a:pt x="4882" y="207794"/>
                </a:lnTo>
                <a:lnTo>
                  <a:pt x="5439" y="199270"/>
                </a:lnTo>
                <a:lnTo>
                  <a:pt x="5810" y="189777"/>
                </a:lnTo>
                <a:lnTo>
                  <a:pt x="6223" y="169069"/>
                </a:lnTo>
                <a:lnTo>
                  <a:pt x="7603" y="159483"/>
                </a:lnTo>
                <a:lnTo>
                  <a:pt x="9793" y="150553"/>
                </a:lnTo>
                <a:lnTo>
                  <a:pt x="22433" y="111901"/>
                </a:lnTo>
                <a:lnTo>
                  <a:pt x="26029" y="99782"/>
                </a:lnTo>
                <a:lnTo>
                  <a:pt x="33412" y="72768"/>
                </a:lnTo>
                <a:lnTo>
                  <a:pt x="39699" y="59722"/>
                </a:lnTo>
                <a:lnTo>
                  <a:pt x="47700" y="47216"/>
                </a:lnTo>
                <a:lnTo>
                  <a:pt x="56844" y="35067"/>
                </a:lnTo>
                <a:lnTo>
                  <a:pt x="64210" y="26969"/>
                </a:lnTo>
                <a:lnTo>
                  <a:pt x="70391" y="21570"/>
                </a:lnTo>
                <a:lnTo>
                  <a:pt x="75781" y="17970"/>
                </a:lnTo>
                <a:lnTo>
                  <a:pt x="80645" y="14301"/>
                </a:lnTo>
                <a:lnTo>
                  <a:pt x="85157" y="10584"/>
                </a:lnTo>
                <a:lnTo>
                  <a:pt x="89436" y="6837"/>
                </a:lnTo>
                <a:lnTo>
                  <a:pt x="93559" y="4338"/>
                </a:lnTo>
                <a:lnTo>
                  <a:pt x="97577" y="2672"/>
                </a:lnTo>
                <a:lnTo>
                  <a:pt x="101525" y="1562"/>
                </a:lnTo>
                <a:lnTo>
                  <a:pt x="105428" y="822"/>
                </a:lnTo>
                <a:lnTo>
                  <a:pt x="109299" y="328"/>
                </a:lnTo>
                <a:lnTo>
                  <a:pt x="113150" y="0"/>
                </a:lnTo>
                <a:lnTo>
                  <a:pt x="118258" y="1050"/>
                </a:lnTo>
                <a:lnTo>
                  <a:pt x="124202" y="3021"/>
                </a:lnTo>
                <a:lnTo>
                  <a:pt x="130706" y="5604"/>
                </a:lnTo>
                <a:lnTo>
                  <a:pt x="136311" y="8596"/>
                </a:lnTo>
                <a:lnTo>
                  <a:pt x="141318" y="11861"/>
                </a:lnTo>
                <a:lnTo>
                  <a:pt x="145926" y="15308"/>
                </a:lnTo>
                <a:lnTo>
                  <a:pt x="148999" y="20146"/>
                </a:lnTo>
                <a:lnTo>
                  <a:pt x="152412" y="32295"/>
                </a:lnTo>
                <a:lnTo>
                  <a:pt x="157316" y="42774"/>
                </a:lnTo>
                <a:lnTo>
                  <a:pt x="160401" y="47346"/>
                </a:lnTo>
                <a:lnTo>
                  <a:pt x="163728" y="54205"/>
                </a:lnTo>
                <a:lnTo>
                  <a:pt x="167216" y="62587"/>
                </a:lnTo>
                <a:lnTo>
                  <a:pt x="170812" y="71985"/>
                </a:lnTo>
                <a:lnTo>
                  <a:pt x="173208" y="80790"/>
                </a:lnTo>
                <a:lnTo>
                  <a:pt x="174806" y="89201"/>
                </a:lnTo>
                <a:lnTo>
                  <a:pt x="175872" y="97348"/>
                </a:lnTo>
                <a:lnTo>
                  <a:pt x="177852" y="106589"/>
                </a:lnTo>
                <a:lnTo>
                  <a:pt x="180442" y="116560"/>
                </a:lnTo>
                <a:lnTo>
                  <a:pt x="183439" y="127017"/>
                </a:lnTo>
                <a:lnTo>
                  <a:pt x="185437" y="137799"/>
                </a:lnTo>
                <a:lnTo>
                  <a:pt x="186769" y="148796"/>
                </a:lnTo>
                <a:lnTo>
                  <a:pt x="187656" y="159938"/>
                </a:lnTo>
                <a:lnTo>
                  <a:pt x="188249" y="173716"/>
                </a:lnTo>
                <a:lnTo>
                  <a:pt x="188906" y="205958"/>
                </a:lnTo>
                <a:lnTo>
                  <a:pt x="190352" y="224716"/>
                </a:lnTo>
                <a:lnTo>
                  <a:pt x="192585" y="244841"/>
                </a:lnTo>
                <a:lnTo>
                  <a:pt x="195344" y="265878"/>
                </a:lnTo>
                <a:lnTo>
                  <a:pt x="197184" y="282442"/>
                </a:lnTo>
                <a:lnTo>
                  <a:pt x="198410" y="296025"/>
                </a:lnTo>
                <a:lnTo>
                  <a:pt x="199227" y="307621"/>
                </a:lnTo>
                <a:lnTo>
                  <a:pt x="199773" y="317891"/>
                </a:lnTo>
                <a:lnTo>
                  <a:pt x="200378" y="336076"/>
                </a:lnTo>
                <a:lnTo>
                  <a:pt x="200719" y="360594"/>
                </a:lnTo>
                <a:lnTo>
                  <a:pt x="199497" y="369716"/>
                </a:lnTo>
                <a:lnTo>
                  <a:pt x="197412" y="379608"/>
                </a:lnTo>
                <a:lnTo>
                  <a:pt x="189433" y="41082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9"/>
          <p:cNvSpPr/>
          <p:nvPr/>
        </p:nvSpPr>
        <p:spPr>
          <a:xfrm>
            <a:off x="7954386" y="4983479"/>
            <a:ext cx="298074" cy="114301"/>
          </a:xfrm>
          <a:custGeom>
            <a:avLst/>
            <a:gdLst/>
            <a:ahLst/>
            <a:cxnLst/>
            <a:rect l="0" t="0" r="0" b="0"/>
            <a:pathLst>
              <a:path w="298074" h="114301">
                <a:moveTo>
                  <a:pt x="23754" y="114300"/>
                </a:moveTo>
                <a:lnTo>
                  <a:pt x="0" y="114300"/>
                </a:lnTo>
                <a:lnTo>
                  <a:pt x="6785" y="114300"/>
                </a:lnTo>
                <a:lnTo>
                  <a:pt x="9900" y="113030"/>
                </a:lnTo>
                <a:lnTo>
                  <a:pt x="13248" y="110914"/>
                </a:lnTo>
                <a:lnTo>
                  <a:pt x="16750" y="108233"/>
                </a:lnTo>
                <a:lnTo>
                  <a:pt x="20355" y="105175"/>
                </a:lnTo>
                <a:lnTo>
                  <a:pt x="24027" y="101867"/>
                </a:lnTo>
                <a:lnTo>
                  <a:pt x="27746" y="98392"/>
                </a:lnTo>
                <a:lnTo>
                  <a:pt x="32766" y="94804"/>
                </a:lnTo>
                <a:lnTo>
                  <a:pt x="38651" y="91143"/>
                </a:lnTo>
                <a:lnTo>
                  <a:pt x="45116" y="87432"/>
                </a:lnTo>
                <a:lnTo>
                  <a:pt x="50695" y="83688"/>
                </a:lnTo>
                <a:lnTo>
                  <a:pt x="55684" y="79922"/>
                </a:lnTo>
                <a:lnTo>
                  <a:pt x="60281" y="76142"/>
                </a:lnTo>
                <a:lnTo>
                  <a:pt x="67155" y="72351"/>
                </a:lnTo>
                <a:lnTo>
                  <a:pt x="75547" y="68554"/>
                </a:lnTo>
                <a:lnTo>
                  <a:pt x="84953" y="64753"/>
                </a:lnTo>
                <a:lnTo>
                  <a:pt x="93763" y="60949"/>
                </a:lnTo>
                <a:lnTo>
                  <a:pt x="110325" y="53336"/>
                </a:lnTo>
                <a:lnTo>
                  <a:pt x="133931" y="41909"/>
                </a:lnTo>
                <a:lnTo>
                  <a:pt x="142924" y="39369"/>
                </a:lnTo>
                <a:lnTo>
                  <a:pt x="152731" y="37676"/>
                </a:lnTo>
                <a:lnTo>
                  <a:pt x="163078" y="36548"/>
                </a:lnTo>
                <a:lnTo>
                  <a:pt x="172517" y="34525"/>
                </a:lnTo>
                <a:lnTo>
                  <a:pt x="181349" y="31907"/>
                </a:lnTo>
                <a:lnTo>
                  <a:pt x="189777" y="28891"/>
                </a:lnTo>
                <a:lnTo>
                  <a:pt x="197936" y="25611"/>
                </a:lnTo>
                <a:lnTo>
                  <a:pt x="205915" y="22154"/>
                </a:lnTo>
                <a:lnTo>
                  <a:pt x="213775" y="18580"/>
                </a:lnTo>
                <a:lnTo>
                  <a:pt x="221554" y="16197"/>
                </a:lnTo>
                <a:lnTo>
                  <a:pt x="229281" y="14608"/>
                </a:lnTo>
                <a:lnTo>
                  <a:pt x="236972" y="13549"/>
                </a:lnTo>
                <a:lnTo>
                  <a:pt x="247179" y="11573"/>
                </a:lnTo>
                <a:lnTo>
                  <a:pt x="298073"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30"/>
          <p:cNvSpPr/>
          <p:nvPr/>
        </p:nvSpPr>
        <p:spPr>
          <a:xfrm>
            <a:off x="8343900" y="4834889"/>
            <a:ext cx="53021" cy="382240"/>
          </a:xfrm>
          <a:custGeom>
            <a:avLst/>
            <a:gdLst/>
            <a:ahLst/>
            <a:cxnLst/>
            <a:rect l="0" t="0" r="0" b="0"/>
            <a:pathLst>
              <a:path w="53021" h="382240">
                <a:moveTo>
                  <a:pt x="0" y="0"/>
                </a:moveTo>
                <a:lnTo>
                  <a:pt x="0" y="25751"/>
                </a:lnTo>
                <a:lnTo>
                  <a:pt x="1270" y="29867"/>
                </a:lnTo>
                <a:lnTo>
                  <a:pt x="3386" y="33882"/>
                </a:lnTo>
                <a:lnTo>
                  <a:pt x="6067" y="37828"/>
                </a:lnTo>
                <a:lnTo>
                  <a:pt x="7855" y="41729"/>
                </a:lnTo>
                <a:lnTo>
                  <a:pt x="9046" y="45599"/>
                </a:lnTo>
                <a:lnTo>
                  <a:pt x="9841" y="49450"/>
                </a:lnTo>
                <a:lnTo>
                  <a:pt x="17026" y="79140"/>
                </a:lnTo>
                <a:lnTo>
                  <a:pt x="18970" y="89590"/>
                </a:lnTo>
                <a:lnTo>
                  <a:pt x="20267" y="99097"/>
                </a:lnTo>
                <a:lnTo>
                  <a:pt x="21132" y="107975"/>
                </a:lnTo>
                <a:lnTo>
                  <a:pt x="22977" y="117704"/>
                </a:lnTo>
                <a:lnTo>
                  <a:pt x="25479" y="127999"/>
                </a:lnTo>
                <a:lnTo>
                  <a:pt x="28416" y="138673"/>
                </a:lnTo>
                <a:lnTo>
                  <a:pt x="30374" y="149599"/>
                </a:lnTo>
                <a:lnTo>
                  <a:pt x="31679" y="160692"/>
                </a:lnTo>
                <a:lnTo>
                  <a:pt x="32549" y="171899"/>
                </a:lnTo>
                <a:lnTo>
                  <a:pt x="34399" y="186989"/>
                </a:lnTo>
                <a:lnTo>
                  <a:pt x="39842" y="224077"/>
                </a:lnTo>
                <a:lnTo>
                  <a:pt x="41801" y="239555"/>
                </a:lnTo>
                <a:lnTo>
                  <a:pt x="43108" y="252413"/>
                </a:lnTo>
                <a:lnTo>
                  <a:pt x="43977" y="263526"/>
                </a:lnTo>
                <a:lnTo>
                  <a:pt x="45828" y="273474"/>
                </a:lnTo>
                <a:lnTo>
                  <a:pt x="48332" y="282646"/>
                </a:lnTo>
                <a:lnTo>
                  <a:pt x="51271" y="291301"/>
                </a:lnTo>
                <a:lnTo>
                  <a:pt x="51961" y="298341"/>
                </a:lnTo>
                <a:lnTo>
                  <a:pt x="51151" y="304304"/>
                </a:lnTo>
                <a:lnTo>
                  <a:pt x="49340" y="309549"/>
                </a:lnTo>
                <a:lnTo>
                  <a:pt x="49403" y="315586"/>
                </a:lnTo>
                <a:lnTo>
                  <a:pt x="50715" y="322151"/>
                </a:lnTo>
                <a:lnTo>
                  <a:pt x="52860" y="329068"/>
                </a:lnTo>
                <a:lnTo>
                  <a:pt x="53020" y="334948"/>
                </a:lnTo>
                <a:lnTo>
                  <a:pt x="51857" y="340139"/>
                </a:lnTo>
                <a:lnTo>
                  <a:pt x="49810" y="344870"/>
                </a:lnTo>
                <a:lnTo>
                  <a:pt x="48447" y="349293"/>
                </a:lnTo>
                <a:lnTo>
                  <a:pt x="46932" y="357595"/>
                </a:lnTo>
                <a:lnTo>
                  <a:pt x="46079" y="369409"/>
                </a:lnTo>
                <a:lnTo>
                  <a:pt x="45826" y="380952"/>
                </a:lnTo>
                <a:lnTo>
                  <a:pt x="44521" y="382239"/>
                </a:lnTo>
                <a:lnTo>
                  <a:pt x="42381" y="381826"/>
                </a:lnTo>
                <a:lnTo>
                  <a:pt x="34290" y="3771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31"/>
          <p:cNvSpPr/>
          <p:nvPr/>
        </p:nvSpPr>
        <p:spPr>
          <a:xfrm>
            <a:off x="8286750" y="4800798"/>
            <a:ext cx="319979" cy="399838"/>
          </a:xfrm>
          <a:custGeom>
            <a:avLst/>
            <a:gdLst/>
            <a:ahLst/>
            <a:cxnLst/>
            <a:rect l="0" t="0" r="0" b="0"/>
            <a:pathLst>
              <a:path w="319979" h="399838">
                <a:moveTo>
                  <a:pt x="0" y="102671"/>
                </a:moveTo>
                <a:lnTo>
                  <a:pt x="0" y="90536"/>
                </a:lnTo>
                <a:lnTo>
                  <a:pt x="2540" y="85691"/>
                </a:lnTo>
                <a:lnTo>
                  <a:pt x="12135" y="76921"/>
                </a:lnTo>
                <a:lnTo>
                  <a:pt x="21480" y="68790"/>
                </a:lnTo>
                <a:lnTo>
                  <a:pt x="29867" y="60943"/>
                </a:lnTo>
                <a:lnTo>
                  <a:pt x="37827" y="53222"/>
                </a:lnTo>
                <a:lnTo>
                  <a:pt x="42998" y="49385"/>
                </a:lnTo>
                <a:lnTo>
                  <a:pt x="48985" y="45557"/>
                </a:lnTo>
                <a:lnTo>
                  <a:pt x="55516" y="41735"/>
                </a:lnTo>
                <a:lnTo>
                  <a:pt x="61141" y="37917"/>
                </a:lnTo>
                <a:lnTo>
                  <a:pt x="70777" y="30288"/>
                </a:lnTo>
                <a:lnTo>
                  <a:pt x="76394" y="26476"/>
                </a:lnTo>
                <a:lnTo>
                  <a:pt x="82679" y="22664"/>
                </a:lnTo>
                <a:lnTo>
                  <a:pt x="89410" y="18853"/>
                </a:lnTo>
                <a:lnTo>
                  <a:pt x="100246" y="15043"/>
                </a:lnTo>
                <a:lnTo>
                  <a:pt x="113820" y="11233"/>
                </a:lnTo>
                <a:lnTo>
                  <a:pt x="129220" y="7422"/>
                </a:lnTo>
                <a:lnTo>
                  <a:pt x="142026" y="4882"/>
                </a:lnTo>
                <a:lnTo>
                  <a:pt x="153104" y="3189"/>
                </a:lnTo>
                <a:lnTo>
                  <a:pt x="163030" y="2060"/>
                </a:lnTo>
                <a:lnTo>
                  <a:pt x="170916" y="1307"/>
                </a:lnTo>
                <a:lnTo>
                  <a:pt x="177444" y="805"/>
                </a:lnTo>
                <a:lnTo>
                  <a:pt x="183066" y="470"/>
                </a:lnTo>
                <a:lnTo>
                  <a:pt x="192699" y="99"/>
                </a:lnTo>
                <a:lnTo>
                  <a:pt x="197046" y="0"/>
                </a:lnTo>
                <a:lnTo>
                  <a:pt x="201214" y="1204"/>
                </a:lnTo>
                <a:lnTo>
                  <a:pt x="209232" y="5928"/>
                </a:lnTo>
                <a:lnTo>
                  <a:pt x="211878" y="8966"/>
                </a:lnTo>
                <a:lnTo>
                  <a:pt x="213641" y="12261"/>
                </a:lnTo>
                <a:lnTo>
                  <a:pt x="214817" y="15728"/>
                </a:lnTo>
                <a:lnTo>
                  <a:pt x="216124" y="26353"/>
                </a:lnTo>
                <a:lnTo>
                  <a:pt x="216705" y="38272"/>
                </a:lnTo>
                <a:lnTo>
                  <a:pt x="216963" y="47803"/>
                </a:lnTo>
                <a:lnTo>
                  <a:pt x="213691" y="59659"/>
                </a:lnTo>
                <a:lnTo>
                  <a:pt x="211041" y="66377"/>
                </a:lnTo>
                <a:lnTo>
                  <a:pt x="208004" y="73395"/>
                </a:lnTo>
                <a:lnTo>
                  <a:pt x="201242" y="87966"/>
                </a:lnTo>
                <a:lnTo>
                  <a:pt x="179009" y="133198"/>
                </a:lnTo>
                <a:lnTo>
                  <a:pt x="171423" y="145026"/>
                </a:lnTo>
                <a:lnTo>
                  <a:pt x="163817" y="155785"/>
                </a:lnTo>
                <a:lnTo>
                  <a:pt x="160011" y="162211"/>
                </a:lnTo>
                <a:lnTo>
                  <a:pt x="156204" y="169034"/>
                </a:lnTo>
                <a:lnTo>
                  <a:pt x="148587" y="180003"/>
                </a:lnTo>
                <a:lnTo>
                  <a:pt x="144777" y="184706"/>
                </a:lnTo>
                <a:lnTo>
                  <a:pt x="140968" y="187841"/>
                </a:lnTo>
                <a:lnTo>
                  <a:pt x="137159" y="189931"/>
                </a:lnTo>
                <a:lnTo>
                  <a:pt x="133349" y="191325"/>
                </a:lnTo>
                <a:lnTo>
                  <a:pt x="132079" y="192254"/>
                </a:lnTo>
                <a:lnTo>
                  <a:pt x="132503" y="192873"/>
                </a:lnTo>
                <a:lnTo>
                  <a:pt x="134055" y="193286"/>
                </a:lnTo>
                <a:lnTo>
                  <a:pt x="136360" y="192291"/>
                </a:lnTo>
                <a:lnTo>
                  <a:pt x="142307" y="187799"/>
                </a:lnTo>
                <a:lnTo>
                  <a:pt x="146942" y="186093"/>
                </a:lnTo>
                <a:lnTo>
                  <a:pt x="152571" y="184956"/>
                </a:lnTo>
                <a:lnTo>
                  <a:pt x="158863" y="184198"/>
                </a:lnTo>
                <a:lnTo>
                  <a:pt x="164329" y="182422"/>
                </a:lnTo>
                <a:lnTo>
                  <a:pt x="173788" y="177063"/>
                </a:lnTo>
                <a:lnTo>
                  <a:pt x="180629" y="173856"/>
                </a:lnTo>
                <a:lnTo>
                  <a:pt x="188999" y="170448"/>
                </a:lnTo>
                <a:lnTo>
                  <a:pt x="198389" y="166906"/>
                </a:lnTo>
                <a:lnTo>
                  <a:pt x="205919" y="164544"/>
                </a:lnTo>
                <a:lnTo>
                  <a:pt x="212209" y="162970"/>
                </a:lnTo>
                <a:lnTo>
                  <a:pt x="217672" y="161921"/>
                </a:lnTo>
                <a:lnTo>
                  <a:pt x="223855" y="161221"/>
                </a:lnTo>
                <a:lnTo>
                  <a:pt x="230516" y="160754"/>
                </a:lnTo>
                <a:lnTo>
                  <a:pt x="237497" y="160443"/>
                </a:lnTo>
                <a:lnTo>
                  <a:pt x="245961" y="161506"/>
                </a:lnTo>
                <a:lnTo>
                  <a:pt x="255414" y="163485"/>
                </a:lnTo>
                <a:lnTo>
                  <a:pt x="265526" y="166074"/>
                </a:lnTo>
                <a:lnTo>
                  <a:pt x="273537" y="167799"/>
                </a:lnTo>
                <a:lnTo>
                  <a:pt x="280148" y="168950"/>
                </a:lnTo>
                <a:lnTo>
                  <a:pt x="285825" y="169717"/>
                </a:lnTo>
                <a:lnTo>
                  <a:pt x="290879" y="171499"/>
                </a:lnTo>
                <a:lnTo>
                  <a:pt x="299884" y="176865"/>
                </a:lnTo>
                <a:lnTo>
                  <a:pt x="308118" y="183483"/>
                </a:lnTo>
                <a:lnTo>
                  <a:pt x="312091" y="187026"/>
                </a:lnTo>
                <a:lnTo>
                  <a:pt x="314741" y="191928"/>
                </a:lnTo>
                <a:lnTo>
                  <a:pt x="317685" y="204148"/>
                </a:lnTo>
                <a:lnTo>
                  <a:pt x="318993" y="214659"/>
                </a:lnTo>
                <a:lnTo>
                  <a:pt x="319574" y="226103"/>
                </a:lnTo>
                <a:lnTo>
                  <a:pt x="319947" y="261109"/>
                </a:lnTo>
                <a:lnTo>
                  <a:pt x="319978" y="269256"/>
                </a:lnTo>
                <a:lnTo>
                  <a:pt x="318729" y="277228"/>
                </a:lnTo>
                <a:lnTo>
                  <a:pt x="316626" y="285083"/>
                </a:lnTo>
                <a:lnTo>
                  <a:pt x="313954" y="292859"/>
                </a:lnTo>
                <a:lnTo>
                  <a:pt x="307598" y="304886"/>
                </a:lnTo>
                <a:lnTo>
                  <a:pt x="300540" y="315735"/>
                </a:lnTo>
                <a:lnTo>
                  <a:pt x="296880" y="322183"/>
                </a:lnTo>
                <a:lnTo>
                  <a:pt x="293170" y="329023"/>
                </a:lnTo>
                <a:lnTo>
                  <a:pt x="286887" y="337393"/>
                </a:lnTo>
                <a:lnTo>
                  <a:pt x="278887" y="346782"/>
                </a:lnTo>
                <a:lnTo>
                  <a:pt x="262380" y="364835"/>
                </a:lnTo>
                <a:lnTo>
                  <a:pt x="250810" y="377092"/>
                </a:lnTo>
                <a:lnTo>
                  <a:pt x="244676" y="380869"/>
                </a:lnTo>
                <a:lnTo>
                  <a:pt x="238048" y="383386"/>
                </a:lnTo>
                <a:lnTo>
                  <a:pt x="231088" y="385064"/>
                </a:lnTo>
                <a:lnTo>
                  <a:pt x="225179" y="387453"/>
                </a:lnTo>
                <a:lnTo>
                  <a:pt x="215226" y="393495"/>
                </a:lnTo>
                <a:lnTo>
                  <a:pt x="206569" y="397026"/>
                </a:lnTo>
                <a:lnTo>
                  <a:pt x="197218" y="398596"/>
                </a:lnTo>
                <a:lnTo>
                  <a:pt x="191168" y="399014"/>
                </a:lnTo>
                <a:lnTo>
                  <a:pt x="178944" y="399479"/>
                </a:lnTo>
                <a:lnTo>
                  <a:pt x="164921" y="399741"/>
                </a:lnTo>
                <a:lnTo>
                  <a:pt x="150990" y="399837"/>
                </a:lnTo>
                <a:lnTo>
                  <a:pt x="146270" y="396458"/>
                </a:lnTo>
                <a:lnTo>
                  <a:pt x="137159" y="38842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32"/>
          <p:cNvSpPr/>
          <p:nvPr/>
        </p:nvSpPr>
        <p:spPr>
          <a:xfrm>
            <a:off x="8701647" y="4789351"/>
            <a:ext cx="156604" cy="285416"/>
          </a:xfrm>
          <a:custGeom>
            <a:avLst/>
            <a:gdLst/>
            <a:ahLst/>
            <a:cxnLst/>
            <a:rect l="0" t="0" r="0" b="0"/>
            <a:pathLst>
              <a:path w="156604" h="285416">
                <a:moveTo>
                  <a:pt x="156603" y="22678"/>
                </a:moveTo>
                <a:lnTo>
                  <a:pt x="150535" y="16611"/>
                </a:lnTo>
                <a:lnTo>
                  <a:pt x="148747" y="13553"/>
                </a:lnTo>
                <a:lnTo>
                  <a:pt x="146761" y="6770"/>
                </a:lnTo>
                <a:lnTo>
                  <a:pt x="145643" y="1878"/>
                </a:lnTo>
                <a:lnTo>
                  <a:pt x="144216" y="1191"/>
                </a:lnTo>
                <a:lnTo>
                  <a:pt x="141996" y="734"/>
                </a:lnTo>
                <a:lnTo>
                  <a:pt x="139244" y="429"/>
                </a:lnTo>
                <a:lnTo>
                  <a:pt x="136140" y="225"/>
                </a:lnTo>
                <a:lnTo>
                  <a:pt x="132802" y="90"/>
                </a:lnTo>
                <a:lnTo>
                  <a:pt x="129305" y="0"/>
                </a:lnTo>
                <a:lnTo>
                  <a:pt x="125704" y="1209"/>
                </a:lnTo>
                <a:lnTo>
                  <a:pt x="122033" y="3285"/>
                </a:lnTo>
                <a:lnTo>
                  <a:pt x="118316" y="5940"/>
                </a:lnTo>
                <a:lnTo>
                  <a:pt x="114569" y="7709"/>
                </a:lnTo>
                <a:lnTo>
                  <a:pt x="110800" y="8889"/>
                </a:lnTo>
                <a:lnTo>
                  <a:pt x="107017" y="9676"/>
                </a:lnTo>
                <a:lnTo>
                  <a:pt x="103226" y="10200"/>
                </a:lnTo>
                <a:lnTo>
                  <a:pt x="99428" y="10549"/>
                </a:lnTo>
                <a:lnTo>
                  <a:pt x="95626" y="10782"/>
                </a:lnTo>
                <a:lnTo>
                  <a:pt x="91822" y="12208"/>
                </a:lnTo>
                <a:lnTo>
                  <a:pt x="88015" y="14428"/>
                </a:lnTo>
                <a:lnTo>
                  <a:pt x="84208" y="17178"/>
                </a:lnTo>
                <a:lnTo>
                  <a:pt x="80399" y="20282"/>
                </a:lnTo>
                <a:lnTo>
                  <a:pt x="76590" y="23621"/>
                </a:lnTo>
                <a:lnTo>
                  <a:pt x="72781" y="27117"/>
                </a:lnTo>
                <a:lnTo>
                  <a:pt x="65162" y="34388"/>
                </a:lnTo>
                <a:lnTo>
                  <a:pt x="61352" y="38105"/>
                </a:lnTo>
                <a:lnTo>
                  <a:pt x="56272" y="44393"/>
                </a:lnTo>
                <a:lnTo>
                  <a:pt x="50345" y="52395"/>
                </a:lnTo>
                <a:lnTo>
                  <a:pt x="43854" y="61539"/>
                </a:lnTo>
                <a:lnTo>
                  <a:pt x="38257" y="70176"/>
                </a:lnTo>
                <a:lnTo>
                  <a:pt x="33256" y="78473"/>
                </a:lnTo>
                <a:lnTo>
                  <a:pt x="28651" y="86545"/>
                </a:lnTo>
                <a:lnTo>
                  <a:pt x="25582" y="93196"/>
                </a:lnTo>
                <a:lnTo>
                  <a:pt x="23535" y="98900"/>
                </a:lnTo>
                <a:lnTo>
                  <a:pt x="22171" y="103973"/>
                </a:lnTo>
                <a:lnTo>
                  <a:pt x="18722" y="113705"/>
                </a:lnTo>
                <a:lnTo>
                  <a:pt x="8115" y="141451"/>
                </a:lnTo>
                <a:lnTo>
                  <a:pt x="4271" y="155201"/>
                </a:lnTo>
                <a:lnTo>
                  <a:pt x="1709" y="168177"/>
                </a:lnTo>
                <a:lnTo>
                  <a:pt x="0" y="180637"/>
                </a:lnTo>
                <a:lnTo>
                  <a:pt x="131" y="192754"/>
                </a:lnTo>
                <a:lnTo>
                  <a:pt x="1488" y="204643"/>
                </a:lnTo>
                <a:lnTo>
                  <a:pt x="3663" y="216377"/>
                </a:lnTo>
                <a:lnTo>
                  <a:pt x="5113" y="225471"/>
                </a:lnTo>
                <a:lnTo>
                  <a:pt x="6079" y="232804"/>
                </a:lnTo>
                <a:lnTo>
                  <a:pt x="6724" y="238962"/>
                </a:lnTo>
                <a:lnTo>
                  <a:pt x="7153" y="244337"/>
                </a:lnTo>
                <a:lnTo>
                  <a:pt x="7440" y="249191"/>
                </a:lnTo>
                <a:lnTo>
                  <a:pt x="7631" y="253697"/>
                </a:lnTo>
                <a:lnTo>
                  <a:pt x="9028" y="256701"/>
                </a:lnTo>
                <a:lnTo>
                  <a:pt x="11230" y="258703"/>
                </a:lnTo>
                <a:lnTo>
                  <a:pt x="13967" y="260038"/>
                </a:lnTo>
                <a:lnTo>
                  <a:pt x="15792" y="262198"/>
                </a:lnTo>
                <a:lnTo>
                  <a:pt x="17009" y="264908"/>
                </a:lnTo>
                <a:lnTo>
                  <a:pt x="17820" y="267985"/>
                </a:lnTo>
                <a:lnTo>
                  <a:pt x="19631" y="270036"/>
                </a:lnTo>
                <a:lnTo>
                  <a:pt x="22108" y="271404"/>
                </a:lnTo>
                <a:lnTo>
                  <a:pt x="25030" y="272315"/>
                </a:lnTo>
                <a:lnTo>
                  <a:pt x="29517" y="274193"/>
                </a:lnTo>
                <a:lnTo>
                  <a:pt x="35049" y="276715"/>
                </a:lnTo>
                <a:lnTo>
                  <a:pt x="50042" y="283819"/>
                </a:lnTo>
                <a:lnTo>
                  <a:pt x="52542" y="284402"/>
                </a:lnTo>
                <a:lnTo>
                  <a:pt x="55479" y="284791"/>
                </a:lnTo>
                <a:lnTo>
                  <a:pt x="58706" y="285050"/>
                </a:lnTo>
                <a:lnTo>
                  <a:pt x="62128" y="285223"/>
                </a:lnTo>
                <a:lnTo>
                  <a:pt x="69317" y="285415"/>
                </a:lnTo>
                <a:lnTo>
                  <a:pt x="73012" y="284196"/>
                </a:lnTo>
                <a:lnTo>
                  <a:pt x="76746" y="282113"/>
                </a:lnTo>
                <a:lnTo>
                  <a:pt x="80505" y="279455"/>
                </a:lnTo>
                <a:lnTo>
                  <a:pt x="84281" y="277683"/>
                </a:lnTo>
                <a:lnTo>
                  <a:pt x="88068" y="276501"/>
                </a:lnTo>
                <a:lnTo>
                  <a:pt x="91863" y="275714"/>
                </a:lnTo>
                <a:lnTo>
                  <a:pt x="94392" y="273919"/>
                </a:lnTo>
                <a:lnTo>
                  <a:pt x="96079" y="271452"/>
                </a:lnTo>
                <a:lnTo>
                  <a:pt x="97203" y="268537"/>
                </a:lnTo>
                <a:lnTo>
                  <a:pt x="99223" y="266595"/>
                </a:lnTo>
                <a:lnTo>
                  <a:pt x="101840" y="265299"/>
                </a:lnTo>
                <a:lnTo>
                  <a:pt x="110882" y="26270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33"/>
          <p:cNvSpPr/>
          <p:nvPr/>
        </p:nvSpPr>
        <p:spPr>
          <a:xfrm>
            <a:off x="8926829" y="4766309"/>
            <a:ext cx="40868" cy="342901"/>
          </a:xfrm>
          <a:custGeom>
            <a:avLst/>
            <a:gdLst/>
            <a:ahLst/>
            <a:cxnLst/>
            <a:rect l="0" t="0" r="0" b="0"/>
            <a:pathLst>
              <a:path w="40868" h="342901">
                <a:moveTo>
                  <a:pt x="0" y="0"/>
                </a:moveTo>
                <a:lnTo>
                  <a:pt x="6069" y="6068"/>
                </a:lnTo>
                <a:lnTo>
                  <a:pt x="7855" y="9126"/>
                </a:lnTo>
                <a:lnTo>
                  <a:pt x="9048" y="12434"/>
                </a:lnTo>
                <a:lnTo>
                  <a:pt x="9842" y="15909"/>
                </a:lnTo>
                <a:lnTo>
                  <a:pt x="10724" y="23158"/>
                </a:lnTo>
                <a:lnTo>
                  <a:pt x="11116" y="31883"/>
                </a:lnTo>
                <a:lnTo>
                  <a:pt x="11291" y="44227"/>
                </a:lnTo>
                <a:lnTo>
                  <a:pt x="12607" y="49805"/>
                </a:lnTo>
                <a:lnTo>
                  <a:pt x="14755" y="54794"/>
                </a:lnTo>
                <a:lnTo>
                  <a:pt x="17457" y="59389"/>
                </a:lnTo>
                <a:lnTo>
                  <a:pt x="19259" y="67533"/>
                </a:lnTo>
                <a:lnTo>
                  <a:pt x="20459" y="78042"/>
                </a:lnTo>
                <a:lnTo>
                  <a:pt x="21260" y="90128"/>
                </a:lnTo>
                <a:lnTo>
                  <a:pt x="22149" y="110330"/>
                </a:lnTo>
                <a:lnTo>
                  <a:pt x="22650" y="135984"/>
                </a:lnTo>
                <a:lnTo>
                  <a:pt x="22857" y="215634"/>
                </a:lnTo>
                <a:lnTo>
                  <a:pt x="24128" y="226307"/>
                </a:lnTo>
                <a:lnTo>
                  <a:pt x="26245" y="235961"/>
                </a:lnTo>
                <a:lnTo>
                  <a:pt x="28927" y="244937"/>
                </a:lnTo>
                <a:lnTo>
                  <a:pt x="30715" y="252192"/>
                </a:lnTo>
                <a:lnTo>
                  <a:pt x="31907" y="258298"/>
                </a:lnTo>
                <a:lnTo>
                  <a:pt x="32701" y="263639"/>
                </a:lnTo>
                <a:lnTo>
                  <a:pt x="33231" y="269739"/>
                </a:lnTo>
                <a:lnTo>
                  <a:pt x="33584" y="276346"/>
                </a:lnTo>
                <a:lnTo>
                  <a:pt x="34081" y="294394"/>
                </a:lnTo>
                <a:lnTo>
                  <a:pt x="34249" y="311870"/>
                </a:lnTo>
                <a:lnTo>
                  <a:pt x="35533" y="317133"/>
                </a:lnTo>
                <a:lnTo>
                  <a:pt x="37658" y="323183"/>
                </a:lnTo>
                <a:lnTo>
                  <a:pt x="40346" y="329755"/>
                </a:lnTo>
                <a:lnTo>
                  <a:pt x="40867" y="334137"/>
                </a:lnTo>
                <a:lnTo>
                  <a:pt x="39946" y="337058"/>
                </a:lnTo>
                <a:lnTo>
                  <a:pt x="34290" y="34290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34"/>
          <p:cNvSpPr/>
          <p:nvPr/>
        </p:nvSpPr>
        <p:spPr>
          <a:xfrm>
            <a:off x="8926829" y="4720672"/>
            <a:ext cx="194294" cy="354248"/>
          </a:xfrm>
          <a:custGeom>
            <a:avLst/>
            <a:gdLst/>
            <a:ahLst/>
            <a:cxnLst/>
            <a:rect l="0" t="0" r="0" b="0"/>
            <a:pathLst>
              <a:path w="194294" h="354248">
                <a:moveTo>
                  <a:pt x="0" y="22778"/>
                </a:moveTo>
                <a:lnTo>
                  <a:pt x="12137" y="10642"/>
                </a:lnTo>
                <a:lnTo>
                  <a:pt x="16980" y="7067"/>
                </a:lnTo>
                <a:lnTo>
                  <a:pt x="21481" y="4684"/>
                </a:lnTo>
                <a:lnTo>
                  <a:pt x="25750" y="3095"/>
                </a:lnTo>
                <a:lnTo>
                  <a:pt x="31137" y="2036"/>
                </a:lnTo>
                <a:lnTo>
                  <a:pt x="37268" y="1330"/>
                </a:lnTo>
                <a:lnTo>
                  <a:pt x="43895" y="859"/>
                </a:lnTo>
                <a:lnTo>
                  <a:pt x="50854" y="545"/>
                </a:lnTo>
                <a:lnTo>
                  <a:pt x="71513" y="103"/>
                </a:lnTo>
                <a:lnTo>
                  <a:pt x="81737" y="0"/>
                </a:lnTo>
                <a:lnTo>
                  <a:pt x="87511" y="1242"/>
                </a:lnTo>
                <a:lnTo>
                  <a:pt x="93901" y="3341"/>
                </a:lnTo>
                <a:lnTo>
                  <a:pt x="100701" y="6010"/>
                </a:lnTo>
                <a:lnTo>
                  <a:pt x="107774" y="9059"/>
                </a:lnTo>
                <a:lnTo>
                  <a:pt x="122407" y="15834"/>
                </a:lnTo>
                <a:lnTo>
                  <a:pt x="128595" y="19418"/>
                </a:lnTo>
                <a:lnTo>
                  <a:pt x="133990" y="23078"/>
                </a:lnTo>
                <a:lnTo>
                  <a:pt x="138857" y="26788"/>
                </a:lnTo>
                <a:lnTo>
                  <a:pt x="143371" y="29261"/>
                </a:lnTo>
                <a:lnTo>
                  <a:pt x="147651" y="30910"/>
                </a:lnTo>
                <a:lnTo>
                  <a:pt x="151774" y="32009"/>
                </a:lnTo>
                <a:lnTo>
                  <a:pt x="155793" y="35282"/>
                </a:lnTo>
                <a:lnTo>
                  <a:pt x="159742" y="40004"/>
                </a:lnTo>
                <a:lnTo>
                  <a:pt x="163644" y="45692"/>
                </a:lnTo>
                <a:lnTo>
                  <a:pt x="167516" y="50753"/>
                </a:lnTo>
                <a:lnTo>
                  <a:pt x="171368" y="55398"/>
                </a:lnTo>
                <a:lnTo>
                  <a:pt x="175206" y="59764"/>
                </a:lnTo>
                <a:lnTo>
                  <a:pt x="179033" y="65215"/>
                </a:lnTo>
                <a:lnTo>
                  <a:pt x="182856" y="71389"/>
                </a:lnTo>
                <a:lnTo>
                  <a:pt x="186674" y="78045"/>
                </a:lnTo>
                <a:lnTo>
                  <a:pt x="189219" y="85023"/>
                </a:lnTo>
                <a:lnTo>
                  <a:pt x="190916" y="92214"/>
                </a:lnTo>
                <a:lnTo>
                  <a:pt x="192048" y="99549"/>
                </a:lnTo>
                <a:lnTo>
                  <a:pt x="192802" y="105708"/>
                </a:lnTo>
                <a:lnTo>
                  <a:pt x="193640" y="115939"/>
                </a:lnTo>
                <a:lnTo>
                  <a:pt x="193863" y="121715"/>
                </a:lnTo>
                <a:lnTo>
                  <a:pt x="194178" y="141980"/>
                </a:lnTo>
                <a:lnTo>
                  <a:pt x="194293" y="179131"/>
                </a:lnTo>
                <a:lnTo>
                  <a:pt x="193029" y="186704"/>
                </a:lnTo>
                <a:lnTo>
                  <a:pt x="190916" y="194291"/>
                </a:lnTo>
                <a:lnTo>
                  <a:pt x="188237" y="201890"/>
                </a:lnTo>
                <a:lnTo>
                  <a:pt x="185182" y="208226"/>
                </a:lnTo>
                <a:lnTo>
                  <a:pt x="181874" y="213720"/>
                </a:lnTo>
                <a:lnTo>
                  <a:pt x="178400" y="218652"/>
                </a:lnTo>
                <a:lnTo>
                  <a:pt x="174813" y="225750"/>
                </a:lnTo>
                <a:lnTo>
                  <a:pt x="171152" y="234293"/>
                </a:lnTo>
                <a:lnTo>
                  <a:pt x="167442" y="243798"/>
                </a:lnTo>
                <a:lnTo>
                  <a:pt x="164968" y="252674"/>
                </a:lnTo>
                <a:lnTo>
                  <a:pt x="163319" y="261132"/>
                </a:lnTo>
                <a:lnTo>
                  <a:pt x="162220" y="269311"/>
                </a:lnTo>
                <a:lnTo>
                  <a:pt x="160217" y="276033"/>
                </a:lnTo>
                <a:lnTo>
                  <a:pt x="154605" y="286889"/>
                </a:lnTo>
                <a:lnTo>
                  <a:pt x="151330" y="291561"/>
                </a:lnTo>
                <a:lnTo>
                  <a:pt x="147877" y="295947"/>
                </a:lnTo>
                <a:lnTo>
                  <a:pt x="144305" y="300140"/>
                </a:lnTo>
                <a:lnTo>
                  <a:pt x="140653" y="304206"/>
                </a:lnTo>
                <a:lnTo>
                  <a:pt x="133210" y="312110"/>
                </a:lnTo>
                <a:lnTo>
                  <a:pt x="128176" y="315996"/>
                </a:lnTo>
                <a:lnTo>
                  <a:pt x="122281" y="319857"/>
                </a:lnTo>
                <a:lnTo>
                  <a:pt x="115811" y="323700"/>
                </a:lnTo>
                <a:lnTo>
                  <a:pt x="110227" y="327533"/>
                </a:lnTo>
                <a:lnTo>
                  <a:pt x="105235" y="331358"/>
                </a:lnTo>
                <a:lnTo>
                  <a:pt x="100637" y="335177"/>
                </a:lnTo>
                <a:lnTo>
                  <a:pt x="96301" y="337724"/>
                </a:lnTo>
                <a:lnTo>
                  <a:pt x="92141" y="339422"/>
                </a:lnTo>
                <a:lnTo>
                  <a:pt x="88097" y="340554"/>
                </a:lnTo>
                <a:lnTo>
                  <a:pt x="84132" y="342579"/>
                </a:lnTo>
                <a:lnTo>
                  <a:pt x="80218" y="345198"/>
                </a:lnTo>
                <a:lnTo>
                  <a:pt x="57150" y="35424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35"/>
          <p:cNvSpPr/>
          <p:nvPr/>
        </p:nvSpPr>
        <p:spPr>
          <a:xfrm>
            <a:off x="5635129" y="5829300"/>
            <a:ext cx="56998" cy="109033"/>
          </a:xfrm>
          <a:custGeom>
            <a:avLst/>
            <a:gdLst/>
            <a:ahLst/>
            <a:cxnLst/>
            <a:rect l="0" t="0" r="0" b="0"/>
            <a:pathLst>
              <a:path w="56998" h="109033">
                <a:moveTo>
                  <a:pt x="11291" y="0"/>
                </a:moveTo>
                <a:lnTo>
                  <a:pt x="5223" y="6067"/>
                </a:lnTo>
                <a:lnTo>
                  <a:pt x="3436" y="9125"/>
                </a:lnTo>
                <a:lnTo>
                  <a:pt x="2244" y="12433"/>
                </a:lnTo>
                <a:lnTo>
                  <a:pt x="1449" y="15908"/>
                </a:lnTo>
                <a:lnTo>
                  <a:pt x="920" y="19495"/>
                </a:lnTo>
                <a:lnTo>
                  <a:pt x="567" y="23157"/>
                </a:lnTo>
                <a:lnTo>
                  <a:pt x="332" y="26867"/>
                </a:lnTo>
                <a:lnTo>
                  <a:pt x="70" y="41150"/>
                </a:lnTo>
                <a:lnTo>
                  <a:pt x="0" y="50294"/>
                </a:lnTo>
                <a:lnTo>
                  <a:pt x="1224" y="57659"/>
                </a:lnTo>
                <a:lnTo>
                  <a:pt x="3309" y="63839"/>
                </a:lnTo>
                <a:lnTo>
                  <a:pt x="9714" y="76816"/>
                </a:lnTo>
                <a:lnTo>
                  <a:pt x="10239" y="79150"/>
                </a:lnTo>
                <a:lnTo>
                  <a:pt x="10590" y="81977"/>
                </a:lnTo>
                <a:lnTo>
                  <a:pt x="10824" y="85131"/>
                </a:lnTo>
                <a:lnTo>
                  <a:pt x="12249" y="88504"/>
                </a:lnTo>
                <a:lnTo>
                  <a:pt x="14469" y="92023"/>
                </a:lnTo>
                <a:lnTo>
                  <a:pt x="21091" y="100727"/>
                </a:lnTo>
                <a:lnTo>
                  <a:pt x="22904" y="102711"/>
                </a:lnTo>
                <a:lnTo>
                  <a:pt x="28305" y="108303"/>
                </a:lnTo>
                <a:lnTo>
                  <a:pt x="31523" y="109032"/>
                </a:lnTo>
                <a:lnTo>
                  <a:pt x="34940" y="108248"/>
                </a:lnTo>
                <a:lnTo>
                  <a:pt x="43479" y="103932"/>
                </a:lnTo>
                <a:lnTo>
                  <a:pt x="45449" y="103577"/>
                </a:lnTo>
                <a:lnTo>
                  <a:pt x="48033" y="103342"/>
                </a:lnTo>
                <a:lnTo>
                  <a:pt x="51025" y="103185"/>
                </a:lnTo>
                <a:lnTo>
                  <a:pt x="53021" y="101810"/>
                </a:lnTo>
                <a:lnTo>
                  <a:pt x="54350" y="99622"/>
                </a:lnTo>
                <a:lnTo>
                  <a:pt x="55238" y="96896"/>
                </a:lnTo>
                <a:lnTo>
                  <a:pt x="55828" y="93807"/>
                </a:lnTo>
                <a:lnTo>
                  <a:pt x="56222" y="90477"/>
                </a:lnTo>
                <a:lnTo>
                  <a:pt x="56485" y="86988"/>
                </a:lnTo>
                <a:lnTo>
                  <a:pt x="56660" y="83392"/>
                </a:lnTo>
                <a:lnTo>
                  <a:pt x="56854" y="76010"/>
                </a:lnTo>
                <a:lnTo>
                  <a:pt x="56997" y="53323"/>
                </a:lnTo>
                <a:lnTo>
                  <a:pt x="55731" y="50788"/>
                </a:lnTo>
                <a:lnTo>
                  <a:pt x="53618" y="49099"/>
                </a:lnTo>
                <a:lnTo>
                  <a:pt x="50939" y="47973"/>
                </a:lnTo>
                <a:lnTo>
                  <a:pt x="49153" y="45952"/>
                </a:lnTo>
                <a:lnTo>
                  <a:pt x="47962" y="43334"/>
                </a:lnTo>
                <a:lnTo>
                  <a:pt x="45720" y="34819"/>
                </a:lnTo>
                <a:lnTo>
                  <a:pt x="44404" y="34642"/>
                </a:lnTo>
                <a:lnTo>
                  <a:pt x="42256" y="34525"/>
                </a:lnTo>
                <a:lnTo>
                  <a:pt x="36483" y="34394"/>
                </a:lnTo>
                <a:lnTo>
                  <a:pt x="29684" y="34336"/>
                </a:lnTo>
                <a:lnTo>
                  <a:pt x="26093" y="35590"/>
                </a:lnTo>
                <a:lnTo>
                  <a:pt x="22429" y="37696"/>
                </a:lnTo>
                <a:lnTo>
                  <a:pt x="13491" y="44135"/>
                </a:lnTo>
                <a:lnTo>
                  <a:pt x="12757" y="45933"/>
                </a:lnTo>
                <a:lnTo>
                  <a:pt x="12268" y="48402"/>
                </a:lnTo>
                <a:lnTo>
                  <a:pt x="11484" y="55422"/>
                </a:lnTo>
                <a:lnTo>
                  <a:pt x="12689" y="55998"/>
                </a:lnTo>
                <a:lnTo>
                  <a:pt x="14763" y="56381"/>
                </a:lnTo>
                <a:lnTo>
                  <a:pt x="22255" y="57104"/>
                </a:lnTo>
                <a:lnTo>
                  <a:pt x="22514" y="53743"/>
                </a:lnTo>
                <a:lnTo>
                  <a:pt x="22583" y="51068"/>
                </a:lnTo>
                <a:lnTo>
                  <a:pt x="23898" y="46745"/>
                </a:lnTo>
                <a:lnTo>
                  <a:pt x="26046" y="41324"/>
                </a:lnTo>
                <a:lnTo>
                  <a:pt x="34150" y="2285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36"/>
          <p:cNvSpPr/>
          <p:nvPr/>
        </p:nvSpPr>
        <p:spPr>
          <a:xfrm>
            <a:off x="5696985" y="5634989"/>
            <a:ext cx="223756" cy="125672"/>
          </a:xfrm>
          <a:custGeom>
            <a:avLst/>
            <a:gdLst/>
            <a:ahLst/>
            <a:cxnLst/>
            <a:rect l="0" t="0" r="0" b="0"/>
            <a:pathLst>
              <a:path w="223756" h="125672">
                <a:moveTo>
                  <a:pt x="6585" y="0"/>
                </a:moveTo>
                <a:lnTo>
                  <a:pt x="517" y="6068"/>
                </a:lnTo>
                <a:lnTo>
                  <a:pt x="0" y="9125"/>
                </a:lnTo>
                <a:lnTo>
                  <a:pt x="924" y="12434"/>
                </a:lnTo>
                <a:lnTo>
                  <a:pt x="2811" y="15909"/>
                </a:lnTo>
                <a:lnTo>
                  <a:pt x="11534" y="32937"/>
                </a:lnTo>
                <a:lnTo>
                  <a:pt x="13694" y="38468"/>
                </a:lnTo>
                <a:lnTo>
                  <a:pt x="15134" y="43426"/>
                </a:lnTo>
                <a:lnTo>
                  <a:pt x="16094" y="48000"/>
                </a:lnTo>
                <a:lnTo>
                  <a:pt x="16735" y="52320"/>
                </a:lnTo>
                <a:lnTo>
                  <a:pt x="17161" y="56470"/>
                </a:lnTo>
                <a:lnTo>
                  <a:pt x="17446" y="60507"/>
                </a:lnTo>
                <a:lnTo>
                  <a:pt x="20175" y="65738"/>
                </a:lnTo>
                <a:lnTo>
                  <a:pt x="24535" y="71765"/>
                </a:lnTo>
                <a:lnTo>
                  <a:pt x="29982" y="78324"/>
                </a:lnTo>
                <a:lnTo>
                  <a:pt x="34882" y="83966"/>
                </a:lnTo>
                <a:lnTo>
                  <a:pt x="39420" y="88998"/>
                </a:lnTo>
                <a:lnTo>
                  <a:pt x="43714" y="93622"/>
                </a:lnTo>
                <a:lnTo>
                  <a:pt x="46578" y="97975"/>
                </a:lnTo>
                <a:lnTo>
                  <a:pt x="48487" y="102147"/>
                </a:lnTo>
                <a:lnTo>
                  <a:pt x="49759" y="106198"/>
                </a:lnTo>
                <a:lnTo>
                  <a:pt x="53148" y="110169"/>
                </a:lnTo>
                <a:lnTo>
                  <a:pt x="57947" y="114086"/>
                </a:lnTo>
                <a:lnTo>
                  <a:pt x="63686" y="117967"/>
                </a:lnTo>
                <a:lnTo>
                  <a:pt x="68782" y="120555"/>
                </a:lnTo>
                <a:lnTo>
                  <a:pt x="73450" y="122280"/>
                </a:lnTo>
                <a:lnTo>
                  <a:pt x="83998" y="125049"/>
                </a:lnTo>
                <a:lnTo>
                  <a:pt x="88827" y="125427"/>
                </a:lnTo>
                <a:lnTo>
                  <a:pt x="95207" y="125596"/>
                </a:lnTo>
                <a:lnTo>
                  <a:pt x="102276" y="125671"/>
                </a:lnTo>
                <a:lnTo>
                  <a:pt x="105939" y="124421"/>
                </a:lnTo>
                <a:lnTo>
                  <a:pt x="109650" y="122317"/>
                </a:lnTo>
                <a:lnTo>
                  <a:pt x="113395" y="119645"/>
                </a:lnTo>
                <a:lnTo>
                  <a:pt x="117162" y="117864"/>
                </a:lnTo>
                <a:lnTo>
                  <a:pt x="120943" y="116676"/>
                </a:lnTo>
                <a:lnTo>
                  <a:pt x="124733" y="115884"/>
                </a:lnTo>
                <a:lnTo>
                  <a:pt x="128531" y="112816"/>
                </a:lnTo>
                <a:lnTo>
                  <a:pt x="132332" y="108231"/>
                </a:lnTo>
                <a:lnTo>
                  <a:pt x="136136" y="102634"/>
                </a:lnTo>
                <a:lnTo>
                  <a:pt x="139942" y="97633"/>
                </a:lnTo>
                <a:lnTo>
                  <a:pt x="143750" y="93029"/>
                </a:lnTo>
                <a:lnTo>
                  <a:pt x="147558" y="88689"/>
                </a:lnTo>
                <a:lnTo>
                  <a:pt x="151367" y="84527"/>
                </a:lnTo>
                <a:lnTo>
                  <a:pt x="158986" y="76514"/>
                </a:lnTo>
                <a:lnTo>
                  <a:pt x="201527" y="33685"/>
                </a:lnTo>
                <a:lnTo>
                  <a:pt x="206396" y="30078"/>
                </a:lnTo>
                <a:lnTo>
                  <a:pt x="210912" y="27671"/>
                </a:lnTo>
                <a:lnTo>
                  <a:pt x="223755" y="2286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37"/>
          <p:cNvSpPr/>
          <p:nvPr/>
        </p:nvSpPr>
        <p:spPr>
          <a:xfrm>
            <a:off x="5737859" y="5600700"/>
            <a:ext cx="114301" cy="137160"/>
          </a:xfrm>
          <a:custGeom>
            <a:avLst/>
            <a:gdLst/>
            <a:ahLst/>
            <a:cxnLst/>
            <a:rect l="0" t="0" r="0" b="0"/>
            <a:pathLst>
              <a:path w="114301" h="137160">
                <a:moveTo>
                  <a:pt x="0" y="137159"/>
                </a:moveTo>
                <a:lnTo>
                  <a:pt x="6068" y="125024"/>
                </a:lnTo>
                <a:lnTo>
                  <a:pt x="7855" y="120179"/>
                </a:lnTo>
                <a:lnTo>
                  <a:pt x="9047" y="115679"/>
                </a:lnTo>
                <a:lnTo>
                  <a:pt x="9842" y="111409"/>
                </a:lnTo>
                <a:lnTo>
                  <a:pt x="14181" y="104753"/>
                </a:lnTo>
                <a:lnTo>
                  <a:pt x="20884" y="96505"/>
                </a:lnTo>
                <a:lnTo>
                  <a:pt x="35952" y="79721"/>
                </a:lnTo>
                <a:lnTo>
                  <a:pt x="46882" y="68028"/>
                </a:lnTo>
                <a:lnTo>
                  <a:pt x="60176" y="54305"/>
                </a:lnTo>
                <a:lnTo>
                  <a:pt x="78226" y="36128"/>
                </a:lnTo>
                <a:lnTo>
                  <a:pt x="82631" y="30435"/>
                </a:lnTo>
                <a:lnTo>
                  <a:pt x="85568" y="25370"/>
                </a:lnTo>
                <a:lnTo>
                  <a:pt x="87525" y="20723"/>
                </a:lnTo>
                <a:lnTo>
                  <a:pt x="90100" y="17625"/>
                </a:lnTo>
                <a:lnTo>
                  <a:pt x="93087" y="15560"/>
                </a:lnTo>
                <a:lnTo>
                  <a:pt x="96348" y="14183"/>
                </a:lnTo>
                <a:lnTo>
                  <a:pt x="99792" y="11995"/>
                </a:lnTo>
                <a:lnTo>
                  <a:pt x="103358" y="9267"/>
                </a:lnTo>
                <a:lnTo>
                  <a:pt x="11430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38"/>
          <p:cNvSpPr/>
          <p:nvPr/>
        </p:nvSpPr>
        <p:spPr>
          <a:xfrm>
            <a:off x="5692140" y="5509259"/>
            <a:ext cx="102870" cy="148592"/>
          </a:xfrm>
          <a:custGeom>
            <a:avLst/>
            <a:gdLst/>
            <a:ahLst/>
            <a:cxnLst/>
            <a:rect l="0" t="0" r="0" b="0"/>
            <a:pathLst>
              <a:path w="102870" h="148592">
                <a:moveTo>
                  <a:pt x="0" y="148591"/>
                </a:moveTo>
                <a:lnTo>
                  <a:pt x="0" y="136455"/>
                </a:lnTo>
                <a:lnTo>
                  <a:pt x="1269" y="131610"/>
                </a:lnTo>
                <a:lnTo>
                  <a:pt x="3386" y="127110"/>
                </a:lnTo>
                <a:lnTo>
                  <a:pt x="6067" y="122840"/>
                </a:lnTo>
                <a:lnTo>
                  <a:pt x="9125" y="118724"/>
                </a:lnTo>
                <a:lnTo>
                  <a:pt x="12433" y="114709"/>
                </a:lnTo>
                <a:lnTo>
                  <a:pt x="15908" y="110763"/>
                </a:lnTo>
                <a:lnTo>
                  <a:pt x="18225" y="106862"/>
                </a:lnTo>
                <a:lnTo>
                  <a:pt x="19770" y="102991"/>
                </a:lnTo>
                <a:lnTo>
                  <a:pt x="20800" y="99141"/>
                </a:lnTo>
                <a:lnTo>
                  <a:pt x="24026" y="94034"/>
                </a:lnTo>
                <a:lnTo>
                  <a:pt x="28718" y="88090"/>
                </a:lnTo>
                <a:lnTo>
                  <a:pt x="34385" y="81587"/>
                </a:lnTo>
                <a:lnTo>
                  <a:pt x="40703" y="73442"/>
                </a:lnTo>
                <a:lnTo>
                  <a:pt x="47455" y="64201"/>
                </a:lnTo>
                <a:lnTo>
                  <a:pt x="54497" y="54231"/>
                </a:lnTo>
                <a:lnTo>
                  <a:pt x="61731" y="45044"/>
                </a:lnTo>
                <a:lnTo>
                  <a:pt x="69094" y="36380"/>
                </a:lnTo>
                <a:lnTo>
                  <a:pt x="102869"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39"/>
          <p:cNvSpPr/>
          <p:nvPr/>
        </p:nvSpPr>
        <p:spPr>
          <a:xfrm>
            <a:off x="4606290" y="5246840"/>
            <a:ext cx="66976" cy="79540"/>
          </a:xfrm>
          <a:custGeom>
            <a:avLst/>
            <a:gdLst/>
            <a:ahLst/>
            <a:cxnLst/>
            <a:rect l="0" t="0" r="0" b="0"/>
            <a:pathLst>
              <a:path w="66976" h="79540">
                <a:moveTo>
                  <a:pt x="57150" y="10960"/>
                </a:moveTo>
                <a:lnTo>
                  <a:pt x="35231" y="0"/>
                </a:lnTo>
                <a:lnTo>
                  <a:pt x="34917" y="1113"/>
                </a:lnTo>
                <a:lnTo>
                  <a:pt x="34708" y="3125"/>
                </a:lnTo>
                <a:lnTo>
                  <a:pt x="34568" y="5737"/>
                </a:lnTo>
                <a:lnTo>
                  <a:pt x="34297" y="71688"/>
                </a:lnTo>
                <a:lnTo>
                  <a:pt x="35565" y="74305"/>
                </a:lnTo>
                <a:lnTo>
                  <a:pt x="37679" y="76050"/>
                </a:lnTo>
                <a:lnTo>
                  <a:pt x="40360" y="77213"/>
                </a:lnTo>
                <a:lnTo>
                  <a:pt x="43416" y="77988"/>
                </a:lnTo>
                <a:lnTo>
                  <a:pt x="46724" y="78505"/>
                </a:lnTo>
                <a:lnTo>
                  <a:pt x="50199" y="78850"/>
                </a:lnTo>
                <a:lnTo>
                  <a:pt x="52516" y="77810"/>
                </a:lnTo>
                <a:lnTo>
                  <a:pt x="54060" y="75847"/>
                </a:lnTo>
                <a:lnTo>
                  <a:pt x="56539" y="69638"/>
                </a:lnTo>
                <a:lnTo>
                  <a:pt x="56743" y="67858"/>
                </a:lnTo>
                <a:lnTo>
                  <a:pt x="56878" y="65402"/>
                </a:lnTo>
                <a:lnTo>
                  <a:pt x="56969" y="62494"/>
                </a:lnTo>
                <a:lnTo>
                  <a:pt x="58299" y="60556"/>
                </a:lnTo>
                <a:lnTo>
                  <a:pt x="60456" y="59264"/>
                </a:lnTo>
                <a:lnTo>
                  <a:pt x="63164" y="58402"/>
                </a:lnTo>
                <a:lnTo>
                  <a:pt x="64969" y="56558"/>
                </a:lnTo>
                <a:lnTo>
                  <a:pt x="66173" y="54059"/>
                </a:lnTo>
                <a:lnTo>
                  <a:pt x="66975" y="51123"/>
                </a:lnTo>
                <a:lnTo>
                  <a:pt x="66240" y="49165"/>
                </a:lnTo>
                <a:lnTo>
                  <a:pt x="64480" y="47860"/>
                </a:lnTo>
                <a:lnTo>
                  <a:pt x="58597" y="45765"/>
                </a:lnTo>
                <a:lnTo>
                  <a:pt x="58115" y="44323"/>
                </a:lnTo>
                <a:lnTo>
                  <a:pt x="57793" y="42092"/>
                </a:lnTo>
                <a:lnTo>
                  <a:pt x="57579" y="39334"/>
                </a:lnTo>
                <a:lnTo>
                  <a:pt x="56166" y="37496"/>
                </a:lnTo>
                <a:lnTo>
                  <a:pt x="53954" y="36270"/>
                </a:lnTo>
                <a:lnTo>
                  <a:pt x="47346" y="34303"/>
                </a:lnTo>
                <a:lnTo>
                  <a:pt x="45534" y="34142"/>
                </a:lnTo>
                <a:lnTo>
                  <a:pt x="43056" y="34034"/>
                </a:lnTo>
                <a:lnTo>
                  <a:pt x="36916" y="33915"/>
                </a:lnTo>
                <a:lnTo>
                  <a:pt x="29953" y="33862"/>
                </a:lnTo>
                <a:lnTo>
                  <a:pt x="27589" y="35118"/>
                </a:lnTo>
                <a:lnTo>
                  <a:pt x="26012" y="37225"/>
                </a:lnTo>
                <a:lnTo>
                  <a:pt x="24961" y="39900"/>
                </a:lnTo>
                <a:lnTo>
                  <a:pt x="22991" y="42953"/>
                </a:lnTo>
                <a:lnTo>
                  <a:pt x="20407" y="46259"/>
                </a:lnTo>
                <a:lnTo>
                  <a:pt x="17414" y="49732"/>
                </a:lnTo>
                <a:lnTo>
                  <a:pt x="14150" y="53318"/>
                </a:lnTo>
                <a:lnTo>
                  <a:pt x="2113" y="65911"/>
                </a:lnTo>
                <a:lnTo>
                  <a:pt x="1409" y="67914"/>
                </a:lnTo>
                <a:lnTo>
                  <a:pt x="939" y="70519"/>
                </a:lnTo>
                <a:lnTo>
                  <a:pt x="0" y="7953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40"/>
          <p:cNvSpPr/>
          <p:nvPr/>
        </p:nvSpPr>
        <p:spPr>
          <a:xfrm>
            <a:off x="4905864" y="5006339"/>
            <a:ext cx="260496" cy="369651"/>
          </a:xfrm>
          <a:custGeom>
            <a:avLst/>
            <a:gdLst/>
            <a:ahLst/>
            <a:cxnLst/>
            <a:rect l="0" t="0" r="0" b="0"/>
            <a:pathLst>
              <a:path w="260496" h="369651">
                <a:moveTo>
                  <a:pt x="31895" y="148590"/>
                </a:moveTo>
                <a:lnTo>
                  <a:pt x="48923" y="165617"/>
                </a:lnTo>
                <a:lnTo>
                  <a:pt x="50867" y="168832"/>
                </a:lnTo>
                <a:lnTo>
                  <a:pt x="54873" y="179423"/>
                </a:lnTo>
                <a:lnTo>
                  <a:pt x="60311" y="186847"/>
                </a:lnTo>
                <a:lnTo>
                  <a:pt x="66961" y="194380"/>
                </a:lnTo>
                <a:lnTo>
                  <a:pt x="70512" y="198167"/>
                </a:lnTo>
                <a:lnTo>
                  <a:pt x="72880" y="203231"/>
                </a:lnTo>
                <a:lnTo>
                  <a:pt x="74459" y="209148"/>
                </a:lnTo>
                <a:lnTo>
                  <a:pt x="75511" y="215632"/>
                </a:lnTo>
                <a:lnTo>
                  <a:pt x="80067" y="226224"/>
                </a:lnTo>
                <a:lnTo>
                  <a:pt x="83060" y="230826"/>
                </a:lnTo>
                <a:lnTo>
                  <a:pt x="85055" y="236434"/>
                </a:lnTo>
                <a:lnTo>
                  <a:pt x="86385" y="242713"/>
                </a:lnTo>
                <a:lnTo>
                  <a:pt x="87272" y="249439"/>
                </a:lnTo>
                <a:lnTo>
                  <a:pt x="89133" y="256463"/>
                </a:lnTo>
                <a:lnTo>
                  <a:pt x="91644" y="263685"/>
                </a:lnTo>
                <a:lnTo>
                  <a:pt x="94588" y="271040"/>
                </a:lnTo>
                <a:lnTo>
                  <a:pt x="96551" y="278484"/>
                </a:lnTo>
                <a:lnTo>
                  <a:pt x="97859" y="285986"/>
                </a:lnTo>
                <a:lnTo>
                  <a:pt x="98731" y="293528"/>
                </a:lnTo>
                <a:lnTo>
                  <a:pt x="99313" y="301095"/>
                </a:lnTo>
                <a:lnTo>
                  <a:pt x="99701" y="308680"/>
                </a:lnTo>
                <a:lnTo>
                  <a:pt x="99959" y="316277"/>
                </a:lnTo>
                <a:lnTo>
                  <a:pt x="101401" y="322612"/>
                </a:lnTo>
                <a:lnTo>
                  <a:pt x="106390" y="333037"/>
                </a:lnTo>
                <a:lnTo>
                  <a:pt x="108229" y="338864"/>
                </a:lnTo>
                <a:lnTo>
                  <a:pt x="109454" y="345290"/>
                </a:lnTo>
                <a:lnTo>
                  <a:pt x="110271" y="352113"/>
                </a:lnTo>
                <a:lnTo>
                  <a:pt x="111179" y="363082"/>
                </a:lnTo>
                <a:lnTo>
                  <a:pt x="111583" y="369650"/>
                </a:lnTo>
                <a:lnTo>
                  <a:pt x="111690" y="369623"/>
                </a:lnTo>
                <a:lnTo>
                  <a:pt x="111762" y="368336"/>
                </a:lnTo>
                <a:lnTo>
                  <a:pt x="108455" y="363518"/>
                </a:lnTo>
                <a:lnTo>
                  <a:pt x="105795" y="360455"/>
                </a:lnTo>
                <a:lnTo>
                  <a:pt x="104022" y="357144"/>
                </a:lnTo>
                <a:lnTo>
                  <a:pt x="102052" y="350078"/>
                </a:lnTo>
                <a:lnTo>
                  <a:pt x="100256" y="343875"/>
                </a:lnTo>
                <a:lnTo>
                  <a:pt x="94875" y="326824"/>
                </a:lnTo>
                <a:lnTo>
                  <a:pt x="90391" y="316943"/>
                </a:lnTo>
                <a:lnTo>
                  <a:pt x="84863" y="306546"/>
                </a:lnTo>
                <a:lnTo>
                  <a:pt x="78637" y="295804"/>
                </a:lnTo>
                <a:lnTo>
                  <a:pt x="74487" y="286103"/>
                </a:lnTo>
                <a:lnTo>
                  <a:pt x="71720" y="277095"/>
                </a:lnTo>
                <a:lnTo>
                  <a:pt x="69875" y="268550"/>
                </a:lnTo>
                <a:lnTo>
                  <a:pt x="67375" y="261584"/>
                </a:lnTo>
                <a:lnTo>
                  <a:pt x="61211" y="250456"/>
                </a:lnTo>
                <a:lnTo>
                  <a:pt x="54238" y="241277"/>
                </a:lnTo>
                <a:lnTo>
                  <a:pt x="50600" y="237052"/>
                </a:lnTo>
                <a:lnTo>
                  <a:pt x="45636" y="230425"/>
                </a:lnTo>
                <a:lnTo>
                  <a:pt x="33346" y="212901"/>
                </a:lnTo>
                <a:lnTo>
                  <a:pt x="27782" y="205434"/>
                </a:lnTo>
                <a:lnTo>
                  <a:pt x="22803" y="199187"/>
                </a:lnTo>
                <a:lnTo>
                  <a:pt x="18214" y="193751"/>
                </a:lnTo>
                <a:lnTo>
                  <a:pt x="13885" y="188858"/>
                </a:lnTo>
                <a:lnTo>
                  <a:pt x="5687" y="180034"/>
                </a:lnTo>
                <a:lnTo>
                  <a:pt x="2993" y="175903"/>
                </a:lnTo>
                <a:lnTo>
                  <a:pt x="0" y="167926"/>
                </a:lnTo>
                <a:lnTo>
                  <a:pt x="472" y="164020"/>
                </a:lnTo>
                <a:lnTo>
                  <a:pt x="2056" y="160147"/>
                </a:lnTo>
                <a:lnTo>
                  <a:pt x="4383" y="156295"/>
                </a:lnTo>
                <a:lnTo>
                  <a:pt x="6968" y="148628"/>
                </a:lnTo>
                <a:lnTo>
                  <a:pt x="7657" y="144805"/>
                </a:lnTo>
                <a:lnTo>
                  <a:pt x="11810" y="137171"/>
                </a:lnTo>
                <a:lnTo>
                  <a:pt x="17888" y="128275"/>
                </a:lnTo>
                <a:lnTo>
                  <a:pt x="21287" y="122347"/>
                </a:lnTo>
                <a:lnTo>
                  <a:pt x="24824" y="115855"/>
                </a:lnTo>
                <a:lnTo>
                  <a:pt x="32261" y="107717"/>
                </a:lnTo>
                <a:lnTo>
                  <a:pt x="42299" y="98481"/>
                </a:lnTo>
                <a:lnTo>
                  <a:pt x="63190" y="80600"/>
                </a:lnTo>
                <a:lnTo>
                  <a:pt x="76707" y="68419"/>
                </a:lnTo>
                <a:lnTo>
                  <a:pt x="83360" y="63393"/>
                </a:lnTo>
                <a:lnTo>
                  <a:pt x="90335" y="58772"/>
                </a:lnTo>
                <a:lnTo>
                  <a:pt x="97525" y="54422"/>
                </a:lnTo>
                <a:lnTo>
                  <a:pt x="104859" y="50251"/>
                </a:lnTo>
                <a:lnTo>
                  <a:pt x="119780" y="42231"/>
                </a:lnTo>
                <a:lnTo>
                  <a:pt x="165268" y="19079"/>
                </a:lnTo>
                <a:lnTo>
                  <a:pt x="174150" y="15259"/>
                </a:lnTo>
                <a:lnTo>
                  <a:pt x="183882" y="11443"/>
                </a:lnTo>
                <a:lnTo>
                  <a:pt x="194180" y="7628"/>
                </a:lnTo>
                <a:lnTo>
                  <a:pt x="202315" y="5086"/>
                </a:lnTo>
                <a:lnTo>
                  <a:pt x="209009" y="3391"/>
                </a:lnTo>
                <a:lnTo>
                  <a:pt x="26049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41"/>
          <p:cNvSpPr/>
          <p:nvPr/>
        </p:nvSpPr>
        <p:spPr>
          <a:xfrm>
            <a:off x="4972050" y="5120639"/>
            <a:ext cx="171451" cy="80012"/>
          </a:xfrm>
          <a:custGeom>
            <a:avLst/>
            <a:gdLst/>
            <a:ahLst/>
            <a:cxnLst/>
            <a:rect l="0" t="0" r="0" b="0"/>
            <a:pathLst>
              <a:path w="171451" h="80012">
                <a:moveTo>
                  <a:pt x="0" y="80011"/>
                </a:moveTo>
                <a:lnTo>
                  <a:pt x="6067" y="80011"/>
                </a:lnTo>
                <a:lnTo>
                  <a:pt x="7855" y="78740"/>
                </a:lnTo>
                <a:lnTo>
                  <a:pt x="9046" y="76624"/>
                </a:lnTo>
                <a:lnTo>
                  <a:pt x="9841" y="73943"/>
                </a:lnTo>
                <a:lnTo>
                  <a:pt x="11641" y="72155"/>
                </a:lnTo>
                <a:lnTo>
                  <a:pt x="14110" y="70963"/>
                </a:lnTo>
                <a:lnTo>
                  <a:pt x="21131" y="69051"/>
                </a:lnTo>
                <a:lnTo>
                  <a:pt x="22978" y="67624"/>
                </a:lnTo>
                <a:lnTo>
                  <a:pt x="25478" y="65403"/>
                </a:lnTo>
                <a:lnTo>
                  <a:pt x="28415" y="62652"/>
                </a:lnTo>
                <a:lnTo>
                  <a:pt x="31643" y="60818"/>
                </a:lnTo>
                <a:lnTo>
                  <a:pt x="35065" y="59595"/>
                </a:lnTo>
                <a:lnTo>
                  <a:pt x="38617" y="58780"/>
                </a:lnTo>
                <a:lnTo>
                  <a:pt x="42254" y="56967"/>
                </a:lnTo>
                <a:lnTo>
                  <a:pt x="45949" y="54488"/>
                </a:lnTo>
                <a:lnTo>
                  <a:pt x="49683" y="51565"/>
                </a:lnTo>
                <a:lnTo>
                  <a:pt x="53442" y="49617"/>
                </a:lnTo>
                <a:lnTo>
                  <a:pt x="57217" y="48318"/>
                </a:lnTo>
                <a:lnTo>
                  <a:pt x="61005" y="47452"/>
                </a:lnTo>
                <a:lnTo>
                  <a:pt x="64800" y="45605"/>
                </a:lnTo>
                <a:lnTo>
                  <a:pt x="68600" y="43103"/>
                </a:lnTo>
                <a:lnTo>
                  <a:pt x="72403" y="40166"/>
                </a:lnTo>
                <a:lnTo>
                  <a:pt x="76208" y="38207"/>
                </a:lnTo>
                <a:lnTo>
                  <a:pt x="80016" y="36902"/>
                </a:lnTo>
                <a:lnTo>
                  <a:pt x="83823" y="36031"/>
                </a:lnTo>
                <a:lnTo>
                  <a:pt x="91442" y="32911"/>
                </a:lnTo>
                <a:lnTo>
                  <a:pt x="101601" y="28291"/>
                </a:lnTo>
                <a:lnTo>
                  <a:pt x="113454" y="22671"/>
                </a:lnTo>
                <a:lnTo>
                  <a:pt x="122626" y="18924"/>
                </a:lnTo>
                <a:lnTo>
                  <a:pt x="130011" y="16426"/>
                </a:lnTo>
                <a:lnTo>
                  <a:pt x="136203" y="14761"/>
                </a:lnTo>
                <a:lnTo>
                  <a:pt x="142872" y="12381"/>
                </a:lnTo>
                <a:lnTo>
                  <a:pt x="149858" y="9524"/>
                </a:lnTo>
                <a:lnTo>
                  <a:pt x="17145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42"/>
          <p:cNvSpPr/>
          <p:nvPr/>
        </p:nvSpPr>
        <p:spPr>
          <a:xfrm>
            <a:off x="4572086" y="5977889"/>
            <a:ext cx="77668" cy="90915"/>
          </a:xfrm>
          <a:custGeom>
            <a:avLst/>
            <a:gdLst/>
            <a:ahLst/>
            <a:cxnLst/>
            <a:rect l="0" t="0" r="0" b="0"/>
            <a:pathLst>
              <a:path w="77668" h="90915">
                <a:moveTo>
                  <a:pt x="34204" y="68580"/>
                </a:moveTo>
                <a:lnTo>
                  <a:pt x="24362" y="58739"/>
                </a:lnTo>
                <a:lnTo>
                  <a:pt x="21293" y="56940"/>
                </a:lnTo>
                <a:lnTo>
                  <a:pt x="11109" y="51553"/>
                </a:lnTo>
                <a:lnTo>
                  <a:pt x="7377" y="50879"/>
                </a:lnTo>
                <a:lnTo>
                  <a:pt x="4889" y="51700"/>
                </a:lnTo>
                <a:lnTo>
                  <a:pt x="3231" y="53516"/>
                </a:lnTo>
                <a:lnTo>
                  <a:pt x="2125" y="55998"/>
                </a:lnTo>
                <a:lnTo>
                  <a:pt x="1388" y="58922"/>
                </a:lnTo>
                <a:lnTo>
                  <a:pt x="896" y="62141"/>
                </a:lnTo>
                <a:lnTo>
                  <a:pt x="569" y="65558"/>
                </a:lnTo>
                <a:lnTo>
                  <a:pt x="351" y="69106"/>
                </a:lnTo>
                <a:lnTo>
                  <a:pt x="0" y="77857"/>
                </a:lnTo>
                <a:lnTo>
                  <a:pt x="1241" y="79844"/>
                </a:lnTo>
                <a:lnTo>
                  <a:pt x="3338" y="82439"/>
                </a:lnTo>
                <a:lnTo>
                  <a:pt x="9762" y="89663"/>
                </a:lnTo>
                <a:lnTo>
                  <a:pt x="11559" y="90255"/>
                </a:lnTo>
                <a:lnTo>
                  <a:pt x="14028" y="90651"/>
                </a:lnTo>
                <a:lnTo>
                  <a:pt x="16943" y="90914"/>
                </a:lnTo>
                <a:lnTo>
                  <a:pt x="20156" y="89819"/>
                </a:lnTo>
                <a:lnTo>
                  <a:pt x="23569" y="87820"/>
                </a:lnTo>
                <a:lnTo>
                  <a:pt x="27114" y="85217"/>
                </a:lnTo>
                <a:lnTo>
                  <a:pt x="30747" y="82212"/>
                </a:lnTo>
                <a:lnTo>
                  <a:pt x="34439" y="78937"/>
                </a:lnTo>
                <a:lnTo>
                  <a:pt x="41928" y="71914"/>
                </a:lnTo>
                <a:lnTo>
                  <a:pt x="49490" y="64558"/>
                </a:lnTo>
                <a:lnTo>
                  <a:pt x="53284" y="59549"/>
                </a:lnTo>
                <a:lnTo>
                  <a:pt x="57084" y="53669"/>
                </a:lnTo>
                <a:lnTo>
                  <a:pt x="60887" y="47210"/>
                </a:lnTo>
                <a:lnTo>
                  <a:pt x="64693" y="40363"/>
                </a:lnTo>
                <a:lnTo>
                  <a:pt x="72308" y="25983"/>
                </a:lnTo>
                <a:lnTo>
                  <a:pt x="74846" y="19862"/>
                </a:lnTo>
                <a:lnTo>
                  <a:pt x="76539" y="14512"/>
                </a:lnTo>
                <a:lnTo>
                  <a:pt x="77667" y="9674"/>
                </a:lnTo>
                <a:lnTo>
                  <a:pt x="77149" y="6450"/>
                </a:lnTo>
                <a:lnTo>
                  <a:pt x="75534" y="4300"/>
                </a:lnTo>
                <a:lnTo>
                  <a:pt x="73187" y="2867"/>
                </a:lnTo>
                <a:lnTo>
                  <a:pt x="71623" y="3181"/>
                </a:lnTo>
                <a:lnTo>
                  <a:pt x="70580" y="4661"/>
                </a:lnTo>
                <a:lnTo>
                  <a:pt x="69884" y="6917"/>
                </a:lnTo>
                <a:lnTo>
                  <a:pt x="65611" y="10962"/>
                </a:lnTo>
                <a:lnTo>
                  <a:pt x="58952" y="16198"/>
                </a:lnTo>
                <a:lnTo>
                  <a:pt x="50703" y="22229"/>
                </a:lnTo>
                <a:lnTo>
                  <a:pt x="43933" y="26249"/>
                </a:lnTo>
                <a:lnTo>
                  <a:pt x="38150" y="28930"/>
                </a:lnTo>
                <a:lnTo>
                  <a:pt x="25811" y="33231"/>
                </a:lnTo>
                <a:lnTo>
                  <a:pt x="23528" y="33584"/>
                </a:lnTo>
                <a:lnTo>
                  <a:pt x="20737" y="33820"/>
                </a:lnTo>
                <a:lnTo>
                  <a:pt x="17606" y="33976"/>
                </a:lnTo>
                <a:lnTo>
                  <a:pt x="15518" y="32811"/>
                </a:lnTo>
                <a:lnTo>
                  <a:pt x="14127" y="30765"/>
                </a:lnTo>
                <a:lnTo>
                  <a:pt x="11893" y="24422"/>
                </a:lnTo>
                <a:lnTo>
                  <a:pt x="11710" y="22631"/>
                </a:lnTo>
                <a:lnTo>
                  <a:pt x="11588" y="20168"/>
                </a:lnTo>
                <a:lnTo>
                  <a:pt x="11506" y="17255"/>
                </a:lnTo>
                <a:lnTo>
                  <a:pt x="12722" y="14044"/>
                </a:lnTo>
                <a:lnTo>
                  <a:pt x="14803" y="10633"/>
                </a:lnTo>
                <a:lnTo>
                  <a:pt x="22773"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43"/>
          <p:cNvSpPr/>
          <p:nvPr/>
        </p:nvSpPr>
        <p:spPr>
          <a:xfrm>
            <a:off x="4881278" y="5829439"/>
            <a:ext cx="262223" cy="285455"/>
          </a:xfrm>
          <a:custGeom>
            <a:avLst/>
            <a:gdLst/>
            <a:ahLst/>
            <a:cxnLst/>
            <a:rect l="0" t="0" r="0" b="0"/>
            <a:pathLst>
              <a:path w="262223" h="285455">
                <a:moveTo>
                  <a:pt x="159351" y="11290"/>
                </a:moveTo>
                <a:lnTo>
                  <a:pt x="147216" y="5223"/>
                </a:lnTo>
                <a:lnTo>
                  <a:pt x="142371" y="3435"/>
                </a:lnTo>
                <a:lnTo>
                  <a:pt x="137871" y="2244"/>
                </a:lnTo>
                <a:lnTo>
                  <a:pt x="127592" y="331"/>
                </a:lnTo>
                <a:lnTo>
                  <a:pt x="119413" y="70"/>
                </a:lnTo>
                <a:lnTo>
                  <a:pt x="113676" y="0"/>
                </a:lnTo>
                <a:lnTo>
                  <a:pt x="108581" y="1224"/>
                </a:lnTo>
                <a:lnTo>
                  <a:pt x="103914" y="3309"/>
                </a:lnTo>
                <a:lnTo>
                  <a:pt x="99534" y="5970"/>
                </a:lnTo>
                <a:lnTo>
                  <a:pt x="95343" y="7743"/>
                </a:lnTo>
                <a:lnTo>
                  <a:pt x="87300" y="9714"/>
                </a:lnTo>
                <a:lnTo>
                  <a:pt x="79492" y="13977"/>
                </a:lnTo>
                <a:lnTo>
                  <a:pt x="75632" y="16891"/>
                </a:lnTo>
                <a:lnTo>
                  <a:pt x="73058" y="20104"/>
                </a:lnTo>
                <a:lnTo>
                  <a:pt x="71343" y="23516"/>
                </a:lnTo>
                <a:lnTo>
                  <a:pt x="70199" y="27061"/>
                </a:lnTo>
                <a:lnTo>
                  <a:pt x="65542" y="34386"/>
                </a:lnTo>
                <a:lnTo>
                  <a:pt x="59238" y="43145"/>
                </a:lnTo>
                <a:lnTo>
                  <a:pt x="55779" y="49037"/>
                </a:lnTo>
                <a:lnTo>
                  <a:pt x="52203" y="55505"/>
                </a:lnTo>
                <a:lnTo>
                  <a:pt x="48549" y="61087"/>
                </a:lnTo>
                <a:lnTo>
                  <a:pt x="44844" y="66078"/>
                </a:lnTo>
                <a:lnTo>
                  <a:pt x="41103" y="70676"/>
                </a:lnTo>
                <a:lnTo>
                  <a:pt x="37339" y="76280"/>
                </a:lnTo>
                <a:lnTo>
                  <a:pt x="33560" y="82557"/>
                </a:lnTo>
                <a:lnTo>
                  <a:pt x="29771" y="89281"/>
                </a:lnTo>
                <a:lnTo>
                  <a:pt x="25974" y="97575"/>
                </a:lnTo>
                <a:lnTo>
                  <a:pt x="22173" y="106913"/>
                </a:lnTo>
                <a:lnTo>
                  <a:pt x="18369" y="116949"/>
                </a:lnTo>
                <a:lnTo>
                  <a:pt x="10756" y="138260"/>
                </a:lnTo>
                <a:lnTo>
                  <a:pt x="6948" y="149277"/>
                </a:lnTo>
                <a:lnTo>
                  <a:pt x="4409" y="159161"/>
                </a:lnTo>
                <a:lnTo>
                  <a:pt x="2717" y="168291"/>
                </a:lnTo>
                <a:lnTo>
                  <a:pt x="1588" y="176917"/>
                </a:lnTo>
                <a:lnTo>
                  <a:pt x="836" y="185208"/>
                </a:lnTo>
                <a:lnTo>
                  <a:pt x="335" y="193276"/>
                </a:lnTo>
                <a:lnTo>
                  <a:pt x="0" y="201194"/>
                </a:lnTo>
                <a:lnTo>
                  <a:pt x="1047" y="209012"/>
                </a:lnTo>
                <a:lnTo>
                  <a:pt x="3015" y="216765"/>
                </a:lnTo>
                <a:lnTo>
                  <a:pt x="5597" y="224474"/>
                </a:lnTo>
                <a:lnTo>
                  <a:pt x="7319" y="230882"/>
                </a:lnTo>
                <a:lnTo>
                  <a:pt x="8466" y="236425"/>
                </a:lnTo>
                <a:lnTo>
                  <a:pt x="9232" y="241390"/>
                </a:lnTo>
                <a:lnTo>
                  <a:pt x="13468" y="250293"/>
                </a:lnTo>
                <a:lnTo>
                  <a:pt x="19584" y="258484"/>
                </a:lnTo>
                <a:lnTo>
                  <a:pt x="26536" y="266357"/>
                </a:lnTo>
                <a:lnTo>
                  <a:pt x="30168" y="268965"/>
                </a:lnTo>
                <a:lnTo>
                  <a:pt x="37590" y="271862"/>
                </a:lnTo>
                <a:lnTo>
                  <a:pt x="40077" y="273905"/>
                </a:lnTo>
                <a:lnTo>
                  <a:pt x="41735" y="276537"/>
                </a:lnTo>
                <a:lnTo>
                  <a:pt x="42841" y="279561"/>
                </a:lnTo>
                <a:lnTo>
                  <a:pt x="44848" y="281578"/>
                </a:lnTo>
                <a:lnTo>
                  <a:pt x="47456" y="282922"/>
                </a:lnTo>
                <a:lnTo>
                  <a:pt x="53740" y="284415"/>
                </a:lnTo>
                <a:lnTo>
                  <a:pt x="60767" y="285080"/>
                </a:lnTo>
                <a:lnTo>
                  <a:pt x="68122" y="285374"/>
                </a:lnTo>
                <a:lnTo>
                  <a:pt x="71862" y="285454"/>
                </a:lnTo>
                <a:lnTo>
                  <a:pt x="75625" y="284235"/>
                </a:lnTo>
                <a:lnTo>
                  <a:pt x="83193" y="279496"/>
                </a:lnTo>
                <a:lnTo>
                  <a:pt x="88259" y="277724"/>
                </a:lnTo>
                <a:lnTo>
                  <a:pt x="94177" y="276543"/>
                </a:lnTo>
                <a:lnTo>
                  <a:pt x="100662" y="275756"/>
                </a:lnTo>
                <a:lnTo>
                  <a:pt x="104985" y="273960"/>
                </a:lnTo>
                <a:lnTo>
                  <a:pt x="107867" y="271494"/>
                </a:lnTo>
                <a:lnTo>
                  <a:pt x="109789" y="268580"/>
                </a:lnTo>
                <a:lnTo>
                  <a:pt x="114880" y="264097"/>
                </a:lnTo>
                <a:lnTo>
                  <a:pt x="122084" y="258568"/>
                </a:lnTo>
                <a:lnTo>
                  <a:pt x="130696" y="252342"/>
                </a:lnTo>
                <a:lnTo>
                  <a:pt x="137708" y="246921"/>
                </a:lnTo>
                <a:lnTo>
                  <a:pt x="143653" y="242038"/>
                </a:lnTo>
                <a:lnTo>
                  <a:pt x="148886" y="237512"/>
                </a:lnTo>
                <a:lnTo>
                  <a:pt x="153644" y="233225"/>
                </a:lnTo>
                <a:lnTo>
                  <a:pt x="162319" y="225075"/>
                </a:lnTo>
                <a:lnTo>
                  <a:pt x="165139" y="221123"/>
                </a:lnTo>
                <a:lnTo>
                  <a:pt x="168274" y="213346"/>
                </a:lnTo>
                <a:lnTo>
                  <a:pt x="173054" y="205656"/>
                </a:lnTo>
                <a:lnTo>
                  <a:pt x="179411" y="198005"/>
                </a:lnTo>
                <a:lnTo>
                  <a:pt x="186470" y="190372"/>
                </a:lnTo>
                <a:lnTo>
                  <a:pt x="188860" y="185288"/>
                </a:lnTo>
                <a:lnTo>
                  <a:pt x="190454" y="179359"/>
                </a:lnTo>
                <a:lnTo>
                  <a:pt x="191517" y="172866"/>
                </a:lnTo>
                <a:lnTo>
                  <a:pt x="192225" y="167268"/>
                </a:lnTo>
                <a:lnTo>
                  <a:pt x="192697" y="162265"/>
                </a:lnTo>
                <a:lnTo>
                  <a:pt x="193455" y="151180"/>
                </a:lnTo>
                <a:lnTo>
                  <a:pt x="193587" y="143192"/>
                </a:lnTo>
                <a:lnTo>
                  <a:pt x="192335" y="141134"/>
                </a:lnTo>
                <a:lnTo>
                  <a:pt x="190231" y="139764"/>
                </a:lnTo>
                <a:lnTo>
                  <a:pt x="187557" y="138849"/>
                </a:lnTo>
                <a:lnTo>
                  <a:pt x="183235" y="139509"/>
                </a:lnTo>
                <a:lnTo>
                  <a:pt x="177814" y="141220"/>
                </a:lnTo>
                <a:lnTo>
                  <a:pt x="162998" y="147022"/>
                </a:lnTo>
                <a:lnTo>
                  <a:pt x="159243" y="147498"/>
                </a:lnTo>
                <a:lnTo>
                  <a:pt x="154199" y="147815"/>
                </a:lnTo>
                <a:lnTo>
                  <a:pt x="139989" y="148325"/>
                </a:lnTo>
                <a:lnTo>
                  <a:pt x="126957" y="148439"/>
                </a:lnTo>
                <a:lnTo>
                  <a:pt x="127596" y="147173"/>
                </a:lnTo>
                <a:lnTo>
                  <a:pt x="134561" y="139323"/>
                </a:lnTo>
                <a:lnTo>
                  <a:pt x="145938" y="127684"/>
                </a:lnTo>
                <a:lnTo>
                  <a:pt x="185573" y="87944"/>
                </a:lnTo>
                <a:lnTo>
                  <a:pt x="189532" y="82712"/>
                </a:lnTo>
                <a:lnTo>
                  <a:pt x="193442" y="76686"/>
                </a:lnTo>
                <a:lnTo>
                  <a:pt x="197319" y="70127"/>
                </a:lnTo>
                <a:lnTo>
                  <a:pt x="202443" y="64485"/>
                </a:lnTo>
                <a:lnTo>
                  <a:pt x="208399" y="59453"/>
                </a:lnTo>
                <a:lnTo>
                  <a:pt x="214910" y="54830"/>
                </a:lnTo>
                <a:lnTo>
                  <a:pt x="221791" y="50476"/>
                </a:lnTo>
                <a:lnTo>
                  <a:pt x="228918" y="46305"/>
                </a:lnTo>
                <a:lnTo>
                  <a:pt x="236209" y="42252"/>
                </a:lnTo>
                <a:lnTo>
                  <a:pt x="242340" y="38282"/>
                </a:lnTo>
                <a:lnTo>
                  <a:pt x="247697" y="34365"/>
                </a:lnTo>
                <a:lnTo>
                  <a:pt x="262222" y="2272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44"/>
          <p:cNvSpPr/>
          <p:nvPr/>
        </p:nvSpPr>
        <p:spPr>
          <a:xfrm>
            <a:off x="3749040" y="5189219"/>
            <a:ext cx="11431" cy="1"/>
          </a:xfrm>
          <a:custGeom>
            <a:avLst/>
            <a:gdLst/>
            <a:ahLst/>
            <a:cxnLst/>
            <a:rect l="0" t="0" r="0" b="0"/>
            <a:pathLst>
              <a:path w="11431" h="1">
                <a:moveTo>
                  <a:pt x="11430" y="0"/>
                </a:moveTo>
                <a:lnTo>
                  <a:pt x="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45"/>
          <p:cNvSpPr/>
          <p:nvPr/>
        </p:nvSpPr>
        <p:spPr>
          <a:xfrm>
            <a:off x="3749040" y="5132069"/>
            <a:ext cx="68436" cy="102826"/>
          </a:xfrm>
          <a:custGeom>
            <a:avLst/>
            <a:gdLst/>
            <a:ahLst/>
            <a:cxnLst/>
            <a:rect l="0" t="0" r="0" b="0"/>
            <a:pathLst>
              <a:path w="68436" h="102826">
                <a:moveTo>
                  <a:pt x="0" y="68581"/>
                </a:moveTo>
                <a:lnTo>
                  <a:pt x="0" y="89381"/>
                </a:lnTo>
                <a:lnTo>
                  <a:pt x="1270" y="91338"/>
                </a:lnTo>
                <a:lnTo>
                  <a:pt x="3386" y="93912"/>
                </a:lnTo>
                <a:lnTo>
                  <a:pt x="10959" y="102346"/>
                </a:lnTo>
                <a:lnTo>
                  <a:pt x="12386" y="102521"/>
                </a:lnTo>
                <a:lnTo>
                  <a:pt x="14607" y="102637"/>
                </a:lnTo>
                <a:lnTo>
                  <a:pt x="20462" y="102767"/>
                </a:lnTo>
                <a:lnTo>
                  <a:pt x="27297" y="102825"/>
                </a:lnTo>
                <a:lnTo>
                  <a:pt x="30898" y="100300"/>
                </a:lnTo>
                <a:lnTo>
                  <a:pt x="34568" y="96077"/>
                </a:lnTo>
                <a:lnTo>
                  <a:pt x="38286" y="90721"/>
                </a:lnTo>
                <a:lnTo>
                  <a:pt x="42034" y="85881"/>
                </a:lnTo>
                <a:lnTo>
                  <a:pt x="45802" y="81384"/>
                </a:lnTo>
                <a:lnTo>
                  <a:pt x="49585" y="77116"/>
                </a:lnTo>
                <a:lnTo>
                  <a:pt x="52106" y="73001"/>
                </a:lnTo>
                <a:lnTo>
                  <a:pt x="53787" y="68987"/>
                </a:lnTo>
                <a:lnTo>
                  <a:pt x="56485" y="59489"/>
                </a:lnTo>
                <a:lnTo>
                  <a:pt x="57977" y="56169"/>
                </a:lnTo>
                <a:lnTo>
                  <a:pt x="63021" y="45707"/>
                </a:lnTo>
                <a:lnTo>
                  <a:pt x="64874" y="40632"/>
                </a:lnTo>
                <a:lnTo>
                  <a:pt x="66109" y="35978"/>
                </a:lnTo>
                <a:lnTo>
                  <a:pt x="68092" y="25452"/>
                </a:lnTo>
                <a:lnTo>
                  <a:pt x="68254" y="23318"/>
                </a:lnTo>
                <a:lnTo>
                  <a:pt x="68363" y="20626"/>
                </a:lnTo>
                <a:lnTo>
                  <a:pt x="68435" y="17560"/>
                </a:lnTo>
                <a:lnTo>
                  <a:pt x="67213" y="15517"/>
                </a:lnTo>
                <a:lnTo>
                  <a:pt x="65129" y="14155"/>
                </a:lnTo>
                <a:lnTo>
                  <a:pt x="58726" y="11968"/>
                </a:lnTo>
                <a:lnTo>
                  <a:pt x="58200" y="13059"/>
                </a:lnTo>
                <a:lnTo>
                  <a:pt x="57850" y="15056"/>
                </a:lnTo>
                <a:lnTo>
                  <a:pt x="57617" y="17658"/>
                </a:lnTo>
                <a:lnTo>
                  <a:pt x="56191" y="20662"/>
                </a:lnTo>
                <a:lnTo>
                  <a:pt x="53970" y="23935"/>
                </a:lnTo>
                <a:lnTo>
                  <a:pt x="51220" y="27387"/>
                </a:lnTo>
                <a:lnTo>
                  <a:pt x="48116" y="30958"/>
                </a:lnTo>
                <a:lnTo>
                  <a:pt x="44778" y="34609"/>
                </a:lnTo>
                <a:lnTo>
                  <a:pt x="34903" y="45070"/>
                </a:lnTo>
                <a:lnTo>
                  <a:pt x="34562" y="42045"/>
                </a:lnTo>
                <a:lnTo>
                  <a:pt x="34472" y="39460"/>
                </a:lnTo>
                <a:lnTo>
                  <a:pt x="35681" y="37737"/>
                </a:lnTo>
                <a:lnTo>
                  <a:pt x="37757" y="36588"/>
                </a:lnTo>
                <a:lnTo>
                  <a:pt x="40411" y="35822"/>
                </a:lnTo>
                <a:lnTo>
                  <a:pt x="42181" y="34042"/>
                </a:lnTo>
                <a:lnTo>
                  <a:pt x="43360" y="31585"/>
                </a:lnTo>
                <a:lnTo>
                  <a:pt x="44147" y="28676"/>
                </a:lnTo>
                <a:lnTo>
                  <a:pt x="45941" y="25468"/>
                </a:lnTo>
                <a:lnTo>
                  <a:pt x="48407" y="22059"/>
                </a:lnTo>
                <a:lnTo>
                  <a:pt x="51321" y="18516"/>
                </a:lnTo>
                <a:lnTo>
                  <a:pt x="53264" y="14884"/>
                </a:lnTo>
                <a:lnTo>
                  <a:pt x="54559" y="11193"/>
                </a:lnTo>
                <a:lnTo>
                  <a:pt x="5715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46"/>
          <p:cNvSpPr/>
          <p:nvPr/>
        </p:nvSpPr>
        <p:spPr>
          <a:xfrm>
            <a:off x="3760470" y="5337809"/>
            <a:ext cx="80010" cy="217171"/>
          </a:xfrm>
          <a:custGeom>
            <a:avLst/>
            <a:gdLst/>
            <a:ahLst/>
            <a:cxnLst/>
            <a:rect l="0" t="0" r="0" b="0"/>
            <a:pathLst>
              <a:path w="80010" h="217171">
                <a:moveTo>
                  <a:pt x="0" y="0"/>
                </a:moveTo>
                <a:lnTo>
                  <a:pt x="0" y="6068"/>
                </a:lnTo>
                <a:lnTo>
                  <a:pt x="1270" y="9125"/>
                </a:lnTo>
                <a:lnTo>
                  <a:pt x="3386" y="12434"/>
                </a:lnTo>
                <a:lnTo>
                  <a:pt x="6067" y="15909"/>
                </a:lnTo>
                <a:lnTo>
                  <a:pt x="7855" y="19496"/>
                </a:lnTo>
                <a:lnTo>
                  <a:pt x="9046" y="23158"/>
                </a:lnTo>
                <a:lnTo>
                  <a:pt x="9841" y="26868"/>
                </a:lnTo>
                <a:lnTo>
                  <a:pt x="11641" y="30612"/>
                </a:lnTo>
                <a:lnTo>
                  <a:pt x="14110" y="34378"/>
                </a:lnTo>
                <a:lnTo>
                  <a:pt x="17026" y="38159"/>
                </a:lnTo>
                <a:lnTo>
                  <a:pt x="18971" y="41950"/>
                </a:lnTo>
                <a:lnTo>
                  <a:pt x="20267" y="45746"/>
                </a:lnTo>
                <a:lnTo>
                  <a:pt x="21131" y="49548"/>
                </a:lnTo>
                <a:lnTo>
                  <a:pt x="22977" y="53352"/>
                </a:lnTo>
                <a:lnTo>
                  <a:pt x="25478" y="57158"/>
                </a:lnTo>
                <a:lnTo>
                  <a:pt x="28415" y="60966"/>
                </a:lnTo>
                <a:lnTo>
                  <a:pt x="30373" y="66044"/>
                </a:lnTo>
                <a:lnTo>
                  <a:pt x="31679" y="71970"/>
                </a:lnTo>
                <a:lnTo>
                  <a:pt x="32549" y="78460"/>
                </a:lnTo>
                <a:lnTo>
                  <a:pt x="34399" y="85327"/>
                </a:lnTo>
                <a:lnTo>
                  <a:pt x="36903" y="92445"/>
                </a:lnTo>
                <a:lnTo>
                  <a:pt x="39842" y="99730"/>
                </a:lnTo>
                <a:lnTo>
                  <a:pt x="41801" y="105857"/>
                </a:lnTo>
                <a:lnTo>
                  <a:pt x="43107" y="111211"/>
                </a:lnTo>
                <a:lnTo>
                  <a:pt x="43978" y="116051"/>
                </a:lnTo>
                <a:lnTo>
                  <a:pt x="48332" y="134975"/>
                </a:lnTo>
                <a:lnTo>
                  <a:pt x="51271" y="147134"/>
                </a:lnTo>
                <a:lnTo>
                  <a:pt x="53230" y="156509"/>
                </a:lnTo>
                <a:lnTo>
                  <a:pt x="54537" y="164029"/>
                </a:lnTo>
                <a:lnTo>
                  <a:pt x="55408" y="170313"/>
                </a:lnTo>
                <a:lnTo>
                  <a:pt x="57258" y="177042"/>
                </a:lnTo>
                <a:lnTo>
                  <a:pt x="59762" y="184069"/>
                </a:lnTo>
                <a:lnTo>
                  <a:pt x="62701" y="191293"/>
                </a:lnTo>
                <a:lnTo>
                  <a:pt x="65930" y="197379"/>
                </a:lnTo>
                <a:lnTo>
                  <a:pt x="69353" y="202706"/>
                </a:lnTo>
                <a:lnTo>
                  <a:pt x="80009" y="21717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47"/>
          <p:cNvSpPr/>
          <p:nvPr/>
        </p:nvSpPr>
        <p:spPr>
          <a:xfrm>
            <a:off x="3897629" y="5303519"/>
            <a:ext cx="137162" cy="217171"/>
          </a:xfrm>
          <a:custGeom>
            <a:avLst/>
            <a:gdLst/>
            <a:ahLst/>
            <a:cxnLst/>
            <a:rect l="0" t="0" r="0" b="0"/>
            <a:pathLst>
              <a:path w="137162" h="217171">
                <a:moveTo>
                  <a:pt x="0" y="0"/>
                </a:moveTo>
                <a:lnTo>
                  <a:pt x="12136" y="6068"/>
                </a:lnTo>
                <a:lnTo>
                  <a:pt x="16981" y="7856"/>
                </a:lnTo>
                <a:lnTo>
                  <a:pt x="21481" y="9047"/>
                </a:lnTo>
                <a:lnTo>
                  <a:pt x="25751" y="9841"/>
                </a:lnTo>
                <a:lnTo>
                  <a:pt x="28598" y="11641"/>
                </a:lnTo>
                <a:lnTo>
                  <a:pt x="30495" y="14111"/>
                </a:lnTo>
                <a:lnTo>
                  <a:pt x="31760" y="17027"/>
                </a:lnTo>
                <a:lnTo>
                  <a:pt x="33874" y="20242"/>
                </a:lnTo>
                <a:lnTo>
                  <a:pt x="36552" y="23655"/>
                </a:lnTo>
                <a:lnTo>
                  <a:pt x="39608" y="27200"/>
                </a:lnTo>
                <a:lnTo>
                  <a:pt x="42916" y="32103"/>
                </a:lnTo>
                <a:lnTo>
                  <a:pt x="46391" y="37913"/>
                </a:lnTo>
                <a:lnTo>
                  <a:pt x="49978" y="44325"/>
                </a:lnTo>
                <a:lnTo>
                  <a:pt x="54908" y="51140"/>
                </a:lnTo>
                <a:lnTo>
                  <a:pt x="60736" y="58224"/>
                </a:lnTo>
                <a:lnTo>
                  <a:pt x="67161" y="65486"/>
                </a:lnTo>
                <a:lnTo>
                  <a:pt x="71444" y="72867"/>
                </a:lnTo>
                <a:lnTo>
                  <a:pt x="74299" y="80329"/>
                </a:lnTo>
                <a:lnTo>
                  <a:pt x="76203" y="87843"/>
                </a:lnTo>
                <a:lnTo>
                  <a:pt x="81282" y="101742"/>
                </a:lnTo>
                <a:lnTo>
                  <a:pt x="97086" y="140892"/>
                </a:lnTo>
                <a:lnTo>
                  <a:pt x="104094" y="156158"/>
                </a:lnTo>
                <a:lnTo>
                  <a:pt x="110036" y="167606"/>
                </a:lnTo>
                <a:lnTo>
                  <a:pt x="115268" y="176507"/>
                </a:lnTo>
                <a:lnTo>
                  <a:pt x="118755" y="183711"/>
                </a:lnTo>
                <a:lnTo>
                  <a:pt x="121081" y="189784"/>
                </a:lnTo>
                <a:lnTo>
                  <a:pt x="122630" y="195103"/>
                </a:lnTo>
                <a:lnTo>
                  <a:pt x="124934" y="199919"/>
                </a:lnTo>
                <a:lnTo>
                  <a:pt x="127740" y="204399"/>
                </a:lnTo>
                <a:lnTo>
                  <a:pt x="137161" y="21717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48"/>
          <p:cNvSpPr/>
          <p:nvPr/>
        </p:nvSpPr>
        <p:spPr>
          <a:xfrm>
            <a:off x="3806190" y="5349239"/>
            <a:ext cx="171451" cy="114301"/>
          </a:xfrm>
          <a:custGeom>
            <a:avLst/>
            <a:gdLst/>
            <a:ahLst/>
            <a:cxnLst/>
            <a:rect l="0" t="0" r="0" b="0"/>
            <a:pathLst>
              <a:path w="171451" h="114301">
                <a:moveTo>
                  <a:pt x="0" y="114300"/>
                </a:moveTo>
                <a:lnTo>
                  <a:pt x="0" y="102165"/>
                </a:lnTo>
                <a:lnTo>
                  <a:pt x="1270" y="98590"/>
                </a:lnTo>
                <a:lnTo>
                  <a:pt x="3386" y="96207"/>
                </a:lnTo>
                <a:lnTo>
                  <a:pt x="6068" y="94618"/>
                </a:lnTo>
                <a:lnTo>
                  <a:pt x="9125" y="92289"/>
                </a:lnTo>
                <a:lnTo>
                  <a:pt x="12433" y="89466"/>
                </a:lnTo>
                <a:lnTo>
                  <a:pt x="15909" y="86314"/>
                </a:lnTo>
                <a:lnTo>
                  <a:pt x="19495" y="84213"/>
                </a:lnTo>
                <a:lnTo>
                  <a:pt x="23157" y="82812"/>
                </a:lnTo>
                <a:lnTo>
                  <a:pt x="26868" y="81878"/>
                </a:lnTo>
                <a:lnTo>
                  <a:pt x="30612" y="79986"/>
                </a:lnTo>
                <a:lnTo>
                  <a:pt x="34378" y="77454"/>
                </a:lnTo>
                <a:lnTo>
                  <a:pt x="38158" y="74496"/>
                </a:lnTo>
                <a:lnTo>
                  <a:pt x="41949" y="71254"/>
                </a:lnTo>
                <a:lnTo>
                  <a:pt x="45746" y="67823"/>
                </a:lnTo>
                <a:lnTo>
                  <a:pt x="49547" y="64265"/>
                </a:lnTo>
                <a:lnTo>
                  <a:pt x="54621" y="60624"/>
                </a:lnTo>
                <a:lnTo>
                  <a:pt x="60544" y="56926"/>
                </a:lnTo>
                <a:lnTo>
                  <a:pt x="67032" y="53190"/>
                </a:lnTo>
                <a:lnTo>
                  <a:pt x="72628" y="49431"/>
                </a:lnTo>
                <a:lnTo>
                  <a:pt x="77629" y="45654"/>
                </a:lnTo>
                <a:lnTo>
                  <a:pt x="82232" y="41866"/>
                </a:lnTo>
                <a:lnTo>
                  <a:pt x="89112" y="36801"/>
                </a:lnTo>
                <a:lnTo>
                  <a:pt x="106915" y="24400"/>
                </a:lnTo>
                <a:lnTo>
                  <a:pt x="116996" y="18806"/>
                </a:lnTo>
                <a:lnTo>
                  <a:pt x="127527" y="13808"/>
                </a:lnTo>
                <a:lnTo>
                  <a:pt x="138358" y="9205"/>
                </a:lnTo>
                <a:lnTo>
                  <a:pt x="146848" y="6137"/>
                </a:lnTo>
                <a:lnTo>
                  <a:pt x="153779" y="4091"/>
                </a:lnTo>
                <a:lnTo>
                  <a:pt x="17145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does it mean to be collinear?</a:t>
            </a:r>
            <a:endParaRPr lang="en-US" dirty="0"/>
          </a:p>
        </p:txBody>
      </p:sp>
      <p:sp>
        <p:nvSpPr>
          <p:cNvPr id="3" name="Content Placeholder 2"/>
          <p:cNvSpPr>
            <a:spLocks noGrp="1"/>
          </p:cNvSpPr>
          <p:nvPr>
            <p:ph idx="1"/>
          </p:nvPr>
        </p:nvSpPr>
        <p:spPr/>
        <p:txBody>
          <a:bodyPr/>
          <a:lstStyle/>
          <a:p>
            <a:r>
              <a:rPr lang="en-US" dirty="0" smtClean="0"/>
              <a:t>Points are collinear if they are on the same line.</a:t>
            </a:r>
          </a:p>
          <a:p>
            <a:endParaRPr lang="en-US" dirty="0"/>
          </a:p>
        </p:txBody>
      </p:sp>
      <p:graphicFrame>
        <p:nvGraphicFramePr>
          <p:cNvPr id="12" name="Object 11"/>
          <p:cNvGraphicFramePr>
            <a:graphicFrameLocks noChangeAspect="1"/>
          </p:cNvGraphicFramePr>
          <p:nvPr/>
        </p:nvGraphicFramePr>
        <p:xfrm>
          <a:off x="2819400" y="2590800"/>
          <a:ext cx="4923064" cy="3736784"/>
        </p:xfrm>
        <a:graphic>
          <a:graphicData uri="http://schemas.openxmlformats.org/presentationml/2006/ole">
            <p:oleObj spid="_x0000_s2050" name="Bitmap Image" r:id="rId4" imgW="3161905" imgH="2400635" progId="PBrush">
              <p:embed/>
            </p:oleObj>
          </a:graphicData>
        </a:graphic>
      </p:graphicFrame>
      <p:sp>
        <p:nvSpPr>
          <p:cNvPr id="5" name="SMARTPenAnnotation8"/>
          <p:cNvSpPr/>
          <p:nvPr/>
        </p:nvSpPr>
        <p:spPr>
          <a:xfrm>
            <a:off x="3783329" y="3028991"/>
            <a:ext cx="3977451" cy="955205"/>
          </a:xfrm>
          <a:custGeom>
            <a:avLst/>
            <a:gdLst/>
            <a:ahLst/>
            <a:cxnLst/>
            <a:rect l="0" t="0" r="0" b="0"/>
            <a:pathLst>
              <a:path w="3977451" h="955205">
                <a:moveTo>
                  <a:pt x="0" y="11388"/>
                </a:moveTo>
                <a:lnTo>
                  <a:pt x="19683" y="1547"/>
                </a:lnTo>
                <a:lnTo>
                  <a:pt x="90944" y="0"/>
                </a:lnTo>
                <a:lnTo>
                  <a:pt x="113657" y="3364"/>
                </a:lnTo>
                <a:lnTo>
                  <a:pt x="133583" y="9010"/>
                </a:lnTo>
                <a:lnTo>
                  <a:pt x="175356" y="12566"/>
                </a:lnTo>
                <a:lnTo>
                  <a:pt x="193577" y="20417"/>
                </a:lnTo>
                <a:lnTo>
                  <a:pt x="208910" y="22107"/>
                </a:lnTo>
                <a:lnTo>
                  <a:pt x="252113" y="23995"/>
                </a:lnTo>
                <a:lnTo>
                  <a:pt x="292955" y="32647"/>
                </a:lnTo>
                <a:lnTo>
                  <a:pt x="316107" y="33774"/>
                </a:lnTo>
                <a:lnTo>
                  <a:pt x="322498" y="35202"/>
                </a:lnTo>
                <a:lnTo>
                  <a:pt x="341881" y="43233"/>
                </a:lnTo>
                <a:lnTo>
                  <a:pt x="352607" y="44591"/>
                </a:lnTo>
                <a:lnTo>
                  <a:pt x="396622" y="46853"/>
                </a:lnTo>
                <a:lnTo>
                  <a:pt x="440756" y="55507"/>
                </a:lnTo>
                <a:lnTo>
                  <a:pt x="478788" y="58062"/>
                </a:lnTo>
                <a:lnTo>
                  <a:pt x="504551" y="66093"/>
                </a:lnTo>
                <a:lnTo>
                  <a:pt x="543123" y="71711"/>
                </a:lnTo>
                <a:lnTo>
                  <a:pt x="602923" y="88290"/>
                </a:lnTo>
                <a:lnTo>
                  <a:pt x="611499" y="89326"/>
                </a:lnTo>
                <a:lnTo>
                  <a:pt x="624414" y="93864"/>
                </a:lnTo>
                <a:lnTo>
                  <a:pt x="634388" y="98844"/>
                </a:lnTo>
                <a:lnTo>
                  <a:pt x="708801" y="123583"/>
                </a:lnTo>
                <a:lnTo>
                  <a:pt x="734841" y="126543"/>
                </a:lnTo>
                <a:lnTo>
                  <a:pt x="750567" y="133421"/>
                </a:lnTo>
                <a:lnTo>
                  <a:pt x="773288" y="138563"/>
                </a:lnTo>
                <a:lnTo>
                  <a:pt x="850134" y="167549"/>
                </a:lnTo>
                <a:lnTo>
                  <a:pt x="856316" y="168835"/>
                </a:lnTo>
                <a:lnTo>
                  <a:pt x="866572" y="173652"/>
                </a:lnTo>
                <a:lnTo>
                  <a:pt x="871085" y="176714"/>
                </a:lnTo>
                <a:lnTo>
                  <a:pt x="882873" y="180116"/>
                </a:lnTo>
                <a:lnTo>
                  <a:pt x="896578" y="182899"/>
                </a:lnTo>
                <a:lnTo>
                  <a:pt x="917305" y="191605"/>
                </a:lnTo>
                <a:lnTo>
                  <a:pt x="927545" y="198588"/>
                </a:lnTo>
                <a:lnTo>
                  <a:pt x="939716" y="202539"/>
                </a:lnTo>
                <a:lnTo>
                  <a:pt x="946517" y="203592"/>
                </a:lnTo>
                <a:lnTo>
                  <a:pt x="957461" y="208149"/>
                </a:lnTo>
                <a:lnTo>
                  <a:pt x="962158" y="211142"/>
                </a:lnTo>
                <a:lnTo>
                  <a:pt x="974149" y="214468"/>
                </a:lnTo>
                <a:lnTo>
                  <a:pt x="980903" y="215355"/>
                </a:lnTo>
                <a:lnTo>
                  <a:pt x="991794" y="219727"/>
                </a:lnTo>
                <a:lnTo>
                  <a:pt x="1000868" y="224633"/>
                </a:lnTo>
                <a:lnTo>
                  <a:pt x="1041066" y="237375"/>
                </a:lnTo>
                <a:lnTo>
                  <a:pt x="1066654" y="242601"/>
                </a:lnTo>
                <a:lnTo>
                  <a:pt x="1155378" y="272066"/>
                </a:lnTo>
                <a:lnTo>
                  <a:pt x="1207441" y="286421"/>
                </a:lnTo>
                <a:lnTo>
                  <a:pt x="1223711" y="293645"/>
                </a:lnTo>
                <a:lnTo>
                  <a:pt x="1240010" y="303583"/>
                </a:lnTo>
                <a:lnTo>
                  <a:pt x="1288306" y="315986"/>
                </a:lnTo>
                <a:lnTo>
                  <a:pt x="1308680" y="320080"/>
                </a:lnTo>
                <a:lnTo>
                  <a:pt x="1328969" y="328771"/>
                </a:lnTo>
                <a:lnTo>
                  <a:pt x="1339107" y="335751"/>
                </a:lnTo>
                <a:lnTo>
                  <a:pt x="1344858" y="338120"/>
                </a:lnTo>
                <a:lnTo>
                  <a:pt x="1363818" y="342724"/>
                </a:lnTo>
                <a:lnTo>
                  <a:pt x="1379314" y="350298"/>
                </a:lnTo>
                <a:lnTo>
                  <a:pt x="1487421" y="377922"/>
                </a:lnTo>
                <a:lnTo>
                  <a:pt x="1517254" y="385421"/>
                </a:lnTo>
                <a:lnTo>
                  <a:pt x="1534126" y="388445"/>
                </a:lnTo>
                <a:lnTo>
                  <a:pt x="1643868" y="415762"/>
                </a:lnTo>
                <a:lnTo>
                  <a:pt x="1740251" y="441949"/>
                </a:lnTo>
                <a:lnTo>
                  <a:pt x="1828971" y="465203"/>
                </a:lnTo>
                <a:lnTo>
                  <a:pt x="1844117" y="468354"/>
                </a:lnTo>
                <a:lnTo>
                  <a:pt x="1871149" y="477338"/>
                </a:lnTo>
                <a:lnTo>
                  <a:pt x="1876083" y="478231"/>
                </a:lnTo>
                <a:lnTo>
                  <a:pt x="1884952" y="482611"/>
                </a:lnTo>
                <a:lnTo>
                  <a:pt x="1889094" y="485556"/>
                </a:lnTo>
                <a:lnTo>
                  <a:pt x="1936290" y="498140"/>
                </a:lnTo>
                <a:lnTo>
                  <a:pt x="1995879" y="511588"/>
                </a:lnTo>
                <a:lnTo>
                  <a:pt x="2017018" y="520981"/>
                </a:lnTo>
                <a:lnTo>
                  <a:pt x="2136355" y="548813"/>
                </a:lnTo>
                <a:lnTo>
                  <a:pt x="2187366" y="558552"/>
                </a:lnTo>
                <a:lnTo>
                  <a:pt x="2231427" y="561169"/>
                </a:lnTo>
                <a:lnTo>
                  <a:pt x="2247677" y="567846"/>
                </a:lnTo>
                <a:lnTo>
                  <a:pt x="2278666" y="570745"/>
                </a:lnTo>
                <a:lnTo>
                  <a:pt x="2297981" y="572412"/>
                </a:lnTo>
                <a:lnTo>
                  <a:pt x="2325675" y="579220"/>
                </a:lnTo>
                <a:lnTo>
                  <a:pt x="2438953" y="595246"/>
                </a:lnTo>
                <a:lnTo>
                  <a:pt x="2509005" y="612515"/>
                </a:lnTo>
                <a:lnTo>
                  <a:pt x="2555829" y="619644"/>
                </a:lnTo>
                <a:lnTo>
                  <a:pt x="2573564" y="624624"/>
                </a:lnTo>
                <a:lnTo>
                  <a:pt x="2686204" y="642650"/>
                </a:lnTo>
                <a:lnTo>
                  <a:pt x="2701358" y="647549"/>
                </a:lnTo>
                <a:lnTo>
                  <a:pt x="2803256" y="662382"/>
                </a:lnTo>
                <a:lnTo>
                  <a:pt x="2926414" y="671925"/>
                </a:lnTo>
                <a:lnTo>
                  <a:pt x="3027969" y="675570"/>
                </a:lnTo>
                <a:lnTo>
                  <a:pt x="3047992" y="682175"/>
                </a:lnTo>
                <a:lnTo>
                  <a:pt x="3156389" y="691686"/>
                </a:lnTo>
                <a:lnTo>
                  <a:pt x="3245917" y="708507"/>
                </a:lnTo>
                <a:lnTo>
                  <a:pt x="3267435" y="717393"/>
                </a:lnTo>
                <a:lnTo>
                  <a:pt x="3348655" y="740803"/>
                </a:lnTo>
                <a:lnTo>
                  <a:pt x="3358578" y="745359"/>
                </a:lnTo>
                <a:lnTo>
                  <a:pt x="3363003" y="748352"/>
                </a:lnTo>
                <a:lnTo>
                  <a:pt x="3374691" y="751678"/>
                </a:lnTo>
                <a:lnTo>
                  <a:pt x="3432620" y="763113"/>
                </a:lnTo>
                <a:lnTo>
                  <a:pt x="3460242" y="774040"/>
                </a:lnTo>
                <a:lnTo>
                  <a:pt x="3470825" y="777065"/>
                </a:lnTo>
                <a:lnTo>
                  <a:pt x="3494929" y="785968"/>
                </a:lnTo>
                <a:lnTo>
                  <a:pt x="3524432" y="794171"/>
                </a:lnTo>
                <a:lnTo>
                  <a:pt x="3596343" y="822713"/>
                </a:lnTo>
                <a:lnTo>
                  <a:pt x="3620618" y="831674"/>
                </a:lnTo>
                <a:lnTo>
                  <a:pt x="3631004" y="834430"/>
                </a:lnTo>
                <a:lnTo>
                  <a:pt x="3654981" y="843161"/>
                </a:lnTo>
                <a:lnTo>
                  <a:pt x="3665326" y="845885"/>
                </a:lnTo>
                <a:lnTo>
                  <a:pt x="3684160" y="854559"/>
                </a:lnTo>
                <a:lnTo>
                  <a:pt x="3698349" y="863902"/>
                </a:lnTo>
                <a:lnTo>
                  <a:pt x="3735159" y="877408"/>
                </a:lnTo>
                <a:lnTo>
                  <a:pt x="3745411" y="880156"/>
                </a:lnTo>
                <a:lnTo>
                  <a:pt x="3769303" y="888882"/>
                </a:lnTo>
                <a:lnTo>
                  <a:pt x="3810554" y="897413"/>
                </a:lnTo>
                <a:lnTo>
                  <a:pt x="3824216" y="903864"/>
                </a:lnTo>
                <a:lnTo>
                  <a:pt x="3829638" y="907362"/>
                </a:lnTo>
                <a:lnTo>
                  <a:pt x="3842435" y="911249"/>
                </a:lnTo>
                <a:lnTo>
                  <a:pt x="3849404" y="912285"/>
                </a:lnTo>
                <a:lnTo>
                  <a:pt x="3860533" y="916824"/>
                </a:lnTo>
                <a:lnTo>
                  <a:pt x="3869713" y="921804"/>
                </a:lnTo>
                <a:lnTo>
                  <a:pt x="3878026" y="924018"/>
                </a:lnTo>
                <a:lnTo>
                  <a:pt x="3901567" y="926709"/>
                </a:lnTo>
                <a:lnTo>
                  <a:pt x="3919763" y="934766"/>
                </a:lnTo>
                <a:lnTo>
                  <a:pt x="3929056" y="937399"/>
                </a:lnTo>
                <a:lnTo>
                  <a:pt x="3950891" y="946916"/>
                </a:lnTo>
                <a:lnTo>
                  <a:pt x="3959696" y="948135"/>
                </a:lnTo>
                <a:lnTo>
                  <a:pt x="3970348" y="948496"/>
                </a:lnTo>
                <a:lnTo>
                  <a:pt x="3972778" y="949817"/>
                </a:lnTo>
                <a:lnTo>
                  <a:pt x="3974399" y="951967"/>
                </a:lnTo>
                <a:lnTo>
                  <a:pt x="3975480" y="954671"/>
                </a:lnTo>
                <a:lnTo>
                  <a:pt x="3976200" y="955204"/>
                </a:lnTo>
                <a:lnTo>
                  <a:pt x="3976681" y="954289"/>
                </a:lnTo>
                <a:lnTo>
                  <a:pt x="3977450" y="949763"/>
                </a:lnTo>
                <a:lnTo>
                  <a:pt x="3976243" y="949391"/>
                </a:lnTo>
                <a:lnTo>
                  <a:pt x="3966211" y="94864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9"/>
          <p:cNvSpPr/>
          <p:nvPr/>
        </p:nvSpPr>
        <p:spPr>
          <a:xfrm>
            <a:off x="7543800" y="3669029"/>
            <a:ext cx="398305" cy="457201"/>
          </a:xfrm>
          <a:custGeom>
            <a:avLst/>
            <a:gdLst/>
            <a:ahLst/>
            <a:cxnLst/>
            <a:rect l="0" t="0" r="0" b="0"/>
            <a:pathLst>
              <a:path w="398305" h="457201">
                <a:moveTo>
                  <a:pt x="0" y="0"/>
                </a:moveTo>
                <a:lnTo>
                  <a:pt x="6067" y="0"/>
                </a:lnTo>
                <a:lnTo>
                  <a:pt x="7855" y="1271"/>
                </a:lnTo>
                <a:lnTo>
                  <a:pt x="9046" y="3387"/>
                </a:lnTo>
                <a:lnTo>
                  <a:pt x="9841" y="6068"/>
                </a:lnTo>
                <a:lnTo>
                  <a:pt x="11640" y="7856"/>
                </a:lnTo>
                <a:lnTo>
                  <a:pt x="14110" y="9047"/>
                </a:lnTo>
                <a:lnTo>
                  <a:pt x="17026" y="9842"/>
                </a:lnTo>
                <a:lnTo>
                  <a:pt x="18970" y="11642"/>
                </a:lnTo>
                <a:lnTo>
                  <a:pt x="20267" y="14111"/>
                </a:lnTo>
                <a:lnTo>
                  <a:pt x="21132" y="17028"/>
                </a:lnTo>
                <a:lnTo>
                  <a:pt x="25479" y="23655"/>
                </a:lnTo>
                <a:lnTo>
                  <a:pt x="35065" y="34526"/>
                </a:lnTo>
                <a:lnTo>
                  <a:pt x="45949" y="45790"/>
                </a:lnTo>
                <a:lnTo>
                  <a:pt x="61005" y="60974"/>
                </a:lnTo>
                <a:lnTo>
                  <a:pt x="68610" y="67320"/>
                </a:lnTo>
                <a:lnTo>
                  <a:pt x="137618" y="121707"/>
                </a:lnTo>
                <a:lnTo>
                  <a:pt x="151435" y="131938"/>
                </a:lnTo>
                <a:lnTo>
                  <a:pt x="163186" y="140029"/>
                </a:lnTo>
                <a:lnTo>
                  <a:pt x="173561" y="146693"/>
                </a:lnTo>
                <a:lnTo>
                  <a:pt x="181747" y="152405"/>
                </a:lnTo>
                <a:lnTo>
                  <a:pt x="188474" y="157484"/>
                </a:lnTo>
                <a:lnTo>
                  <a:pt x="200606" y="166513"/>
                </a:lnTo>
                <a:lnTo>
                  <a:pt x="207398" y="170699"/>
                </a:lnTo>
                <a:lnTo>
                  <a:pt x="214465" y="174759"/>
                </a:lnTo>
                <a:lnTo>
                  <a:pt x="235864" y="186044"/>
                </a:lnTo>
                <a:lnTo>
                  <a:pt x="248683" y="192610"/>
                </a:lnTo>
                <a:lnTo>
                  <a:pt x="258498" y="198257"/>
                </a:lnTo>
                <a:lnTo>
                  <a:pt x="266312" y="203292"/>
                </a:lnTo>
                <a:lnTo>
                  <a:pt x="272791" y="207918"/>
                </a:lnTo>
                <a:lnTo>
                  <a:pt x="279651" y="212272"/>
                </a:lnTo>
                <a:lnTo>
                  <a:pt x="286763" y="216445"/>
                </a:lnTo>
                <a:lnTo>
                  <a:pt x="294046" y="220497"/>
                </a:lnTo>
                <a:lnTo>
                  <a:pt x="305523" y="228386"/>
                </a:lnTo>
                <a:lnTo>
                  <a:pt x="310362" y="232267"/>
                </a:lnTo>
                <a:lnTo>
                  <a:pt x="316127" y="234855"/>
                </a:lnTo>
                <a:lnTo>
                  <a:pt x="322512" y="236580"/>
                </a:lnTo>
                <a:lnTo>
                  <a:pt x="329307" y="237730"/>
                </a:lnTo>
                <a:lnTo>
                  <a:pt x="340245" y="242395"/>
                </a:lnTo>
                <a:lnTo>
                  <a:pt x="349340" y="248701"/>
                </a:lnTo>
                <a:lnTo>
                  <a:pt x="357615" y="255738"/>
                </a:lnTo>
                <a:lnTo>
                  <a:pt x="361600" y="258122"/>
                </a:lnTo>
                <a:lnTo>
                  <a:pt x="369414" y="260771"/>
                </a:lnTo>
                <a:lnTo>
                  <a:pt x="372006" y="262748"/>
                </a:lnTo>
                <a:lnTo>
                  <a:pt x="373734" y="265335"/>
                </a:lnTo>
                <a:lnTo>
                  <a:pt x="374886" y="268330"/>
                </a:lnTo>
                <a:lnTo>
                  <a:pt x="376924" y="270327"/>
                </a:lnTo>
                <a:lnTo>
                  <a:pt x="379552" y="271658"/>
                </a:lnTo>
                <a:lnTo>
                  <a:pt x="386829" y="273795"/>
                </a:lnTo>
                <a:lnTo>
                  <a:pt x="394157" y="280233"/>
                </a:lnTo>
                <a:lnTo>
                  <a:pt x="396121" y="283342"/>
                </a:lnTo>
                <a:lnTo>
                  <a:pt x="398304" y="290183"/>
                </a:lnTo>
                <a:lnTo>
                  <a:pt x="397616" y="292516"/>
                </a:lnTo>
                <a:lnTo>
                  <a:pt x="395887" y="294071"/>
                </a:lnTo>
                <a:lnTo>
                  <a:pt x="393465" y="295107"/>
                </a:lnTo>
                <a:lnTo>
                  <a:pt x="379181" y="305896"/>
                </a:lnTo>
                <a:lnTo>
                  <a:pt x="367068" y="312907"/>
                </a:lnTo>
                <a:lnTo>
                  <a:pt x="360281" y="315285"/>
                </a:lnTo>
                <a:lnTo>
                  <a:pt x="353217" y="316870"/>
                </a:lnTo>
                <a:lnTo>
                  <a:pt x="345968" y="317927"/>
                </a:lnTo>
                <a:lnTo>
                  <a:pt x="334526" y="322488"/>
                </a:lnTo>
                <a:lnTo>
                  <a:pt x="325208" y="327478"/>
                </a:lnTo>
                <a:lnTo>
                  <a:pt x="316834" y="329696"/>
                </a:lnTo>
                <a:lnTo>
                  <a:pt x="305491" y="334068"/>
                </a:lnTo>
                <a:lnTo>
                  <a:pt x="298911" y="337012"/>
                </a:lnTo>
                <a:lnTo>
                  <a:pt x="284826" y="343670"/>
                </a:lnTo>
                <a:lnTo>
                  <a:pt x="277513" y="347224"/>
                </a:lnTo>
                <a:lnTo>
                  <a:pt x="268829" y="350862"/>
                </a:lnTo>
                <a:lnTo>
                  <a:pt x="259229" y="354559"/>
                </a:lnTo>
                <a:lnTo>
                  <a:pt x="249019" y="358293"/>
                </a:lnTo>
                <a:lnTo>
                  <a:pt x="240943" y="362052"/>
                </a:lnTo>
                <a:lnTo>
                  <a:pt x="228582" y="369615"/>
                </a:lnTo>
                <a:lnTo>
                  <a:pt x="222238" y="373411"/>
                </a:lnTo>
                <a:lnTo>
                  <a:pt x="215469" y="377211"/>
                </a:lnTo>
                <a:lnTo>
                  <a:pt x="208415" y="381014"/>
                </a:lnTo>
                <a:lnTo>
                  <a:pt x="197192" y="388626"/>
                </a:lnTo>
                <a:lnTo>
                  <a:pt x="192422" y="392434"/>
                </a:lnTo>
                <a:lnTo>
                  <a:pt x="186701" y="394973"/>
                </a:lnTo>
                <a:lnTo>
                  <a:pt x="180347" y="396665"/>
                </a:lnTo>
                <a:lnTo>
                  <a:pt x="173571" y="397794"/>
                </a:lnTo>
                <a:lnTo>
                  <a:pt x="162655" y="402434"/>
                </a:lnTo>
                <a:lnTo>
                  <a:pt x="152301" y="408730"/>
                </a:lnTo>
                <a:lnTo>
                  <a:pt x="139232" y="415761"/>
                </a:lnTo>
                <a:lnTo>
                  <a:pt x="128344" y="419733"/>
                </a:lnTo>
                <a:lnTo>
                  <a:pt x="123662" y="420792"/>
                </a:lnTo>
                <a:lnTo>
                  <a:pt x="115075" y="425355"/>
                </a:lnTo>
                <a:lnTo>
                  <a:pt x="111006" y="428351"/>
                </a:lnTo>
                <a:lnTo>
                  <a:pt x="103099" y="431678"/>
                </a:lnTo>
                <a:lnTo>
                  <a:pt x="94081" y="434427"/>
                </a:lnTo>
                <a:lnTo>
                  <a:pt x="88120" y="436938"/>
                </a:lnTo>
                <a:lnTo>
                  <a:pt x="81607" y="439882"/>
                </a:lnTo>
                <a:lnTo>
                  <a:pt x="73455" y="443115"/>
                </a:lnTo>
                <a:lnTo>
                  <a:pt x="34290" y="45720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0"/>
          <p:cNvSpPr/>
          <p:nvPr/>
        </p:nvSpPr>
        <p:spPr>
          <a:xfrm>
            <a:off x="3703518" y="2834639"/>
            <a:ext cx="376992" cy="375165"/>
          </a:xfrm>
          <a:custGeom>
            <a:avLst/>
            <a:gdLst/>
            <a:ahLst/>
            <a:cxnLst/>
            <a:rect l="0" t="0" r="0" b="0"/>
            <a:pathLst>
              <a:path w="376992" h="375165">
                <a:moveTo>
                  <a:pt x="102672" y="80011"/>
                </a:moveTo>
                <a:lnTo>
                  <a:pt x="96604" y="86078"/>
                </a:lnTo>
                <a:lnTo>
                  <a:pt x="94816" y="89136"/>
                </a:lnTo>
                <a:lnTo>
                  <a:pt x="91031" y="99506"/>
                </a:lnTo>
                <a:lnTo>
                  <a:pt x="85644" y="106879"/>
                </a:lnTo>
                <a:lnTo>
                  <a:pt x="84970" y="110623"/>
                </a:lnTo>
                <a:lnTo>
                  <a:pt x="85791" y="114389"/>
                </a:lnTo>
                <a:lnTo>
                  <a:pt x="88819" y="121960"/>
                </a:lnTo>
                <a:lnTo>
                  <a:pt x="90165" y="129558"/>
                </a:lnTo>
                <a:lnTo>
                  <a:pt x="91794" y="135902"/>
                </a:lnTo>
                <a:lnTo>
                  <a:pt x="94150" y="143941"/>
                </a:lnTo>
                <a:lnTo>
                  <a:pt x="96990" y="153111"/>
                </a:lnTo>
                <a:lnTo>
                  <a:pt x="98884" y="160494"/>
                </a:lnTo>
                <a:lnTo>
                  <a:pt x="100988" y="172085"/>
                </a:lnTo>
                <a:lnTo>
                  <a:pt x="102819" y="178223"/>
                </a:lnTo>
                <a:lnTo>
                  <a:pt x="105310" y="184855"/>
                </a:lnTo>
                <a:lnTo>
                  <a:pt x="108241" y="191817"/>
                </a:lnTo>
                <a:lnTo>
                  <a:pt x="111464" y="200268"/>
                </a:lnTo>
                <a:lnTo>
                  <a:pt x="118433" y="219818"/>
                </a:lnTo>
                <a:lnTo>
                  <a:pt x="122069" y="235446"/>
                </a:lnTo>
                <a:lnTo>
                  <a:pt x="125763" y="254754"/>
                </a:lnTo>
                <a:lnTo>
                  <a:pt x="129496" y="276516"/>
                </a:lnTo>
                <a:lnTo>
                  <a:pt x="131985" y="293564"/>
                </a:lnTo>
                <a:lnTo>
                  <a:pt x="133643" y="307470"/>
                </a:lnTo>
                <a:lnTo>
                  <a:pt x="134750" y="319280"/>
                </a:lnTo>
                <a:lnTo>
                  <a:pt x="135487" y="330964"/>
                </a:lnTo>
                <a:lnTo>
                  <a:pt x="136768" y="370351"/>
                </a:lnTo>
                <a:lnTo>
                  <a:pt x="135562" y="372630"/>
                </a:lnTo>
                <a:lnTo>
                  <a:pt x="133489" y="374150"/>
                </a:lnTo>
                <a:lnTo>
                  <a:pt x="130836" y="375164"/>
                </a:lnTo>
                <a:lnTo>
                  <a:pt x="129068" y="374569"/>
                </a:lnTo>
                <a:lnTo>
                  <a:pt x="127889" y="372903"/>
                </a:lnTo>
                <a:lnTo>
                  <a:pt x="127103" y="370522"/>
                </a:lnTo>
                <a:lnTo>
                  <a:pt x="122844" y="364490"/>
                </a:lnTo>
                <a:lnTo>
                  <a:pt x="119930" y="361104"/>
                </a:lnTo>
                <a:lnTo>
                  <a:pt x="117987" y="357576"/>
                </a:lnTo>
                <a:lnTo>
                  <a:pt x="113983" y="345273"/>
                </a:lnTo>
                <a:lnTo>
                  <a:pt x="111482" y="339402"/>
                </a:lnTo>
                <a:lnTo>
                  <a:pt x="108546" y="332948"/>
                </a:lnTo>
                <a:lnTo>
                  <a:pt x="105282" y="322391"/>
                </a:lnTo>
                <a:lnTo>
                  <a:pt x="104412" y="317797"/>
                </a:lnTo>
                <a:lnTo>
                  <a:pt x="100059" y="309307"/>
                </a:lnTo>
                <a:lnTo>
                  <a:pt x="93890" y="300030"/>
                </a:lnTo>
                <a:lnTo>
                  <a:pt x="90467" y="294000"/>
                </a:lnTo>
                <a:lnTo>
                  <a:pt x="86916" y="287440"/>
                </a:lnTo>
                <a:lnTo>
                  <a:pt x="82969" y="276765"/>
                </a:lnTo>
                <a:lnTo>
                  <a:pt x="79945" y="266517"/>
                </a:lnTo>
                <a:lnTo>
                  <a:pt x="77360" y="260228"/>
                </a:lnTo>
                <a:lnTo>
                  <a:pt x="74368" y="253495"/>
                </a:lnTo>
                <a:lnTo>
                  <a:pt x="67655" y="242628"/>
                </a:lnTo>
                <a:lnTo>
                  <a:pt x="60439" y="232295"/>
                </a:lnTo>
                <a:lnTo>
                  <a:pt x="56736" y="225984"/>
                </a:lnTo>
                <a:lnTo>
                  <a:pt x="52998" y="219236"/>
                </a:lnTo>
                <a:lnTo>
                  <a:pt x="45458" y="208352"/>
                </a:lnTo>
                <a:lnTo>
                  <a:pt x="37873" y="199281"/>
                </a:lnTo>
                <a:lnTo>
                  <a:pt x="30269" y="191016"/>
                </a:lnTo>
                <a:lnTo>
                  <a:pt x="22656" y="179723"/>
                </a:lnTo>
                <a:lnTo>
                  <a:pt x="18848" y="173155"/>
                </a:lnTo>
                <a:lnTo>
                  <a:pt x="15039" y="168777"/>
                </a:lnTo>
                <a:lnTo>
                  <a:pt x="11230" y="165858"/>
                </a:lnTo>
                <a:lnTo>
                  <a:pt x="7420" y="163912"/>
                </a:lnTo>
                <a:lnTo>
                  <a:pt x="4881" y="161345"/>
                </a:lnTo>
                <a:lnTo>
                  <a:pt x="3188" y="158363"/>
                </a:lnTo>
                <a:lnTo>
                  <a:pt x="0" y="149162"/>
                </a:lnTo>
                <a:lnTo>
                  <a:pt x="5928" y="142692"/>
                </a:lnTo>
                <a:lnTo>
                  <a:pt x="8966" y="140848"/>
                </a:lnTo>
                <a:lnTo>
                  <a:pt x="15728" y="138800"/>
                </a:lnTo>
                <a:lnTo>
                  <a:pt x="26675" y="137646"/>
                </a:lnTo>
                <a:lnTo>
                  <a:pt x="36767" y="133674"/>
                </a:lnTo>
                <a:lnTo>
                  <a:pt x="51115" y="127216"/>
                </a:lnTo>
                <a:lnTo>
                  <a:pt x="68300" y="119101"/>
                </a:lnTo>
                <a:lnTo>
                  <a:pt x="83567" y="112421"/>
                </a:lnTo>
                <a:lnTo>
                  <a:pt x="97556" y="106697"/>
                </a:lnTo>
                <a:lnTo>
                  <a:pt x="110691" y="101612"/>
                </a:lnTo>
                <a:lnTo>
                  <a:pt x="121988" y="96951"/>
                </a:lnTo>
                <a:lnTo>
                  <a:pt x="132059" y="92574"/>
                </a:lnTo>
                <a:lnTo>
                  <a:pt x="141313" y="88386"/>
                </a:lnTo>
                <a:lnTo>
                  <a:pt x="178609" y="70357"/>
                </a:lnTo>
                <a:lnTo>
                  <a:pt x="191396" y="64685"/>
                </a:lnTo>
                <a:lnTo>
                  <a:pt x="203731" y="59633"/>
                </a:lnTo>
                <a:lnTo>
                  <a:pt x="215765" y="54996"/>
                </a:lnTo>
                <a:lnTo>
                  <a:pt x="226327" y="50634"/>
                </a:lnTo>
                <a:lnTo>
                  <a:pt x="235909" y="46456"/>
                </a:lnTo>
                <a:lnTo>
                  <a:pt x="253328" y="38427"/>
                </a:lnTo>
                <a:lnTo>
                  <a:pt x="285207" y="22925"/>
                </a:lnTo>
                <a:lnTo>
                  <a:pt x="292942" y="19093"/>
                </a:lnTo>
                <a:lnTo>
                  <a:pt x="299369" y="15269"/>
                </a:lnTo>
                <a:lnTo>
                  <a:pt x="309896" y="7633"/>
                </a:lnTo>
                <a:lnTo>
                  <a:pt x="315751" y="5089"/>
                </a:lnTo>
                <a:lnTo>
                  <a:pt x="322195" y="3393"/>
                </a:lnTo>
                <a:lnTo>
                  <a:pt x="329030" y="2262"/>
                </a:lnTo>
                <a:lnTo>
                  <a:pt x="336128" y="1508"/>
                </a:lnTo>
                <a:lnTo>
                  <a:pt x="343399" y="1006"/>
                </a:lnTo>
                <a:lnTo>
                  <a:pt x="356981" y="447"/>
                </a:lnTo>
                <a:lnTo>
                  <a:pt x="376991"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1"/>
          <p:cNvSpPr/>
          <p:nvPr/>
        </p:nvSpPr>
        <p:spPr>
          <a:xfrm>
            <a:off x="8035290" y="3495522"/>
            <a:ext cx="182880" cy="253518"/>
          </a:xfrm>
          <a:custGeom>
            <a:avLst/>
            <a:gdLst/>
            <a:ahLst/>
            <a:cxnLst/>
            <a:rect l="0" t="0" r="0" b="0"/>
            <a:pathLst>
              <a:path w="182880" h="253518">
                <a:moveTo>
                  <a:pt x="0" y="230657"/>
                </a:moveTo>
                <a:lnTo>
                  <a:pt x="6068" y="194251"/>
                </a:lnTo>
                <a:lnTo>
                  <a:pt x="12935" y="168286"/>
                </a:lnTo>
                <a:lnTo>
                  <a:pt x="34112" y="98797"/>
                </a:lnTo>
                <a:lnTo>
                  <a:pt x="49411" y="66550"/>
                </a:lnTo>
                <a:lnTo>
                  <a:pt x="67230" y="37433"/>
                </a:lnTo>
                <a:lnTo>
                  <a:pt x="86730" y="10401"/>
                </a:lnTo>
                <a:lnTo>
                  <a:pt x="102270" y="0"/>
                </a:lnTo>
                <a:lnTo>
                  <a:pt x="115170" y="686"/>
                </a:lnTo>
                <a:lnTo>
                  <a:pt x="126310" y="8763"/>
                </a:lnTo>
                <a:lnTo>
                  <a:pt x="136276" y="29388"/>
                </a:lnTo>
                <a:lnTo>
                  <a:pt x="145461" y="58378"/>
                </a:lnTo>
                <a:lnTo>
                  <a:pt x="154124" y="92944"/>
                </a:lnTo>
                <a:lnTo>
                  <a:pt x="161169" y="124879"/>
                </a:lnTo>
                <a:lnTo>
                  <a:pt x="167136" y="155058"/>
                </a:lnTo>
                <a:lnTo>
                  <a:pt x="182879" y="25351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2"/>
          <p:cNvSpPr/>
          <p:nvPr/>
        </p:nvSpPr>
        <p:spPr>
          <a:xfrm>
            <a:off x="8036878" y="3556613"/>
            <a:ext cx="238442" cy="61853"/>
          </a:xfrm>
          <a:custGeom>
            <a:avLst/>
            <a:gdLst/>
            <a:ahLst/>
            <a:cxnLst/>
            <a:rect l="0" t="0" r="0" b="0"/>
            <a:pathLst>
              <a:path w="238442" h="61853">
                <a:moveTo>
                  <a:pt x="9841" y="55266"/>
                </a:moveTo>
                <a:lnTo>
                  <a:pt x="0" y="55266"/>
                </a:lnTo>
                <a:lnTo>
                  <a:pt x="4950" y="55266"/>
                </a:lnTo>
                <a:lnTo>
                  <a:pt x="6581" y="56537"/>
                </a:lnTo>
                <a:lnTo>
                  <a:pt x="7668" y="58653"/>
                </a:lnTo>
                <a:lnTo>
                  <a:pt x="8392" y="61334"/>
                </a:lnTo>
                <a:lnTo>
                  <a:pt x="10145" y="61852"/>
                </a:lnTo>
                <a:lnTo>
                  <a:pt x="12584" y="60927"/>
                </a:lnTo>
                <a:lnTo>
                  <a:pt x="15480" y="59040"/>
                </a:lnTo>
                <a:lnTo>
                  <a:pt x="18680" y="57782"/>
                </a:lnTo>
                <a:lnTo>
                  <a:pt x="25623" y="56384"/>
                </a:lnTo>
                <a:lnTo>
                  <a:pt x="32942" y="55763"/>
                </a:lnTo>
                <a:lnTo>
                  <a:pt x="36672" y="55598"/>
                </a:lnTo>
                <a:lnTo>
                  <a:pt x="41699" y="54217"/>
                </a:lnTo>
                <a:lnTo>
                  <a:pt x="47589" y="52027"/>
                </a:lnTo>
                <a:lnTo>
                  <a:pt x="54057" y="49297"/>
                </a:lnTo>
                <a:lnTo>
                  <a:pt x="60909" y="46207"/>
                </a:lnTo>
                <a:lnTo>
                  <a:pt x="75295" y="39386"/>
                </a:lnTo>
                <a:lnTo>
                  <a:pt x="82686" y="37060"/>
                </a:lnTo>
                <a:lnTo>
                  <a:pt x="90156" y="35509"/>
                </a:lnTo>
                <a:lnTo>
                  <a:pt x="97674" y="34475"/>
                </a:lnTo>
                <a:lnTo>
                  <a:pt x="106497" y="31245"/>
                </a:lnTo>
                <a:lnTo>
                  <a:pt x="116188" y="26552"/>
                </a:lnTo>
                <a:lnTo>
                  <a:pt x="126460" y="20884"/>
                </a:lnTo>
                <a:lnTo>
                  <a:pt x="135847" y="17104"/>
                </a:lnTo>
                <a:lnTo>
                  <a:pt x="144645" y="14585"/>
                </a:lnTo>
                <a:lnTo>
                  <a:pt x="153050" y="12905"/>
                </a:lnTo>
                <a:lnTo>
                  <a:pt x="162464" y="10516"/>
                </a:lnTo>
                <a:lnTo>
                  <a:pt x="172550" y="7653"/>
                </a:lnTo>
                <a:lnTo>
                  <a:pt x="183084" y="4474"/>
                </a:lnTo>
                <a:lnTo>
                  <a:pt x="191377" y="2355"/>
                </a:lnTo>
                <a:lnTo>
                  <a:pt x="198175" y="942"/>
                </a:lnTo>
                <a:lnTo>
                  <a:pt x="203977" y="0"/>
                </a:lnTo>
                <a:lnTo>
                  <a:pt x="209115" y="642"/>
                </a:lnTo>
                <a:lnTo>
                  <a:pt x="213811" y="2340"/>
                </a:lnTo>
                <a:lnTo>
                  <a:pt x="218211" y="4742"/>
                </a:lnTo>
                <a:lnTo>
                  <a:pt x="222414" y="6343"/>
                </a:lnTo>
                <a:lnTo>
                  <a:pt x="226487" y="7411"/>
                </a:lnTo>
                <a:lnTo>
                  <a:pt x="238441" y="954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3"/>
          <p:cNvSpPr/>
          <p:nvPr/>
        </p:nvSpPr>
        <p:spPr>
          <a:xfrm>
            <a:off x="8321040" y="3497579"/>
            <a:ext cx="11430" cy="228601"/>
          </a:xfrm>
          <a:custGeom>
            <a:avLst/>
            <a:gdLst/>
            <a:ahLst/>
            <a:cxnLst/>
            <a:rect l="0" t="0" r="0" b="0"/>
            <a:pathLst>
              <a:path w="11430" h="228601">
                <a:moveTo>
                  <a:pt x="0" y="0"/>
                </a:moveTo>
                <a:lnTo>
                  <a:pt x="0" y="32937"/>
                </a:lnTo>
                <a:lnTo>
                  <a:pt x="1270" y="41008"/>
                </a:lnTo>
                <a:lnTo>
                  <a:pt x="3386" y="50199"/>
                </a:lnTo>
                <a:lnTo>
                  <a:pt x="6068" y="60136"/>
                </a:lnTo>
                <a:lnTo>
                  <a:pt x="7855" y="71841"/>
                </a:lnTo>
                <a:lnTo>
                  <a:pt x="9046" y="84724"/>
                </a:lnTo>
                <a:lnTo>
                  <a:pt x="9841" y="98392"/>
                </a:lnTo>
                <a:lnTo>
                  <a:pt x="10723" y="123741"/>
                </a:lnTo>
                <a:lnTo>
                  <a:pt x="11290" y="158922"/>
                </a:lnTo>
                <a:lnTo>
                  <a:pt x="11429" y="22860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4"/>
          <p:cNvSpPr/>
          <p:nvPr/>
        </p:nvSpPr>
        <p:spPr>
          <a:xfrm>
            <a:off x="8286750" y="3463433"/>
            <a:ext cx="227636" cy="262742"/>
          </a:xfrm>
          <a:custGeom>
            <a:avLst/>
            <a:gdLst/>
            <a:ahLst/>
            <a:cxnLst/>
            <a:rect l="0" t="0" r="0" b="0"/>
            <a:pathLst>
              <a:path w="227636" h="262742">
                <a:moveTo>
                  <a:pt x="0" y="22717"/>
                </a:moveTo>
                <a:lnTo>
                  <a:pt x="6067" y="16649"/>
                </a:lnTo>
                <a:lnTo>
                  <a:pt x="9125" y="14861"/>
                </a:lnTo>
                <a:lnTo>
                  <a:pt x="15908" y="12875"/>
                </a:lnTo>
                <a:lnTo>
                  <a:pt x="19495" y="12346"/>
                </a:lnTo>
                <a:lnTo>
                  <a:pt x="23156" y="11992"/>
                </a:lnTo>
                <a:lnTo>
                  <a:pt x="26868" y="11757"/>
                </a:lnTo>
                <a:lnTo>
                  <a:pt x="34422" y="10330"/>
                </a:lnTo>
                <a:lnTo>
                  <a:pt x="56362" y="5358"/>
                </a:lnTo>
                <a:lnTo>
                  <a:pt x="65514" y="3524"/>
                </a:lnTo>
                <a:lnTo>
                  <a:pt x="72886" y="2301"/>
                </a:lnTo>
                <a:lnTo>
                  <a:pt x="79071" y="1486"/>
                </a:lnTo>
                <a:lnTo>
                  <a:pt x="85734" y="943"/>
                </a:lnTo>
                <a:lnTo>
                  <a:pt x="92716" y="581"/>
                </a:lnTo>
                <a:lnTo>
                  <a:pt x="99910" y="340"/>
                </a:lnTo>
                <a:lnTo>
                  <a:pt x="128240" y="0"/>
                </a:lnTo>
                <a:lnTo>
                  <a:pt x="137562" y="1222"/>
                </a:lnTo>
                <a:lnTo>
                  <a:pt x="146318" y="3307"/>
                </a:lnTo>
                <a:lnTo>
                  <a:pt x="154695" y="5967"/>
                </a:lnTo>
                <a:lnTo>
                  <a:pt x="160280" y="9010"/>
                </a:lnTo>
                <a:lnTo>
                  <a:pt x="164003" y="12309"/>
                </a:lnTo>
                <a:lnTo>
                  <a:pt x="166485" y="15778"/>
                </a:lnTo>
                <a:lnTo>
                  <a:pt x="169243" y="23019"/>
                </a:lnTo>
                <a:lnTo>
                  <a:pt x="169979" y="26729"/>
                </a:lnTo>
                <a:lnTo>
                  <a:pt x="169198" y="30471"/>
                </a:lnTo>
                <a:lnTo>
                  <a:pt x="164946" y="38016"/>
                </a:lnTo>
                <a:lnTo>
                  <a:pt x="162034" y="43076"/>
                </a:lnTo>
                <a:lnTo>
                  <a:pt x="155412" y="55472"/>
                </a:lnTo>
                <a:lnTo>
                  <a:pt x="149328" y="63604"/>
                </a:lnTo>
                <a:lnTo>
                  <a:pt x="141461" y="72835"/>
                </a:lnTo>
                <a:lnTo>
                  <a:pt x="132408" y="82798"/>
                </a:lnTo>
                <a:lnTo>
                  <a:pt x="123831" y="90711"/>
                </a:lnTo>
                <a:lnTo>
                  <a:pt x="115574" y="97256"/>
                </a:lnTo>
                <a:lnTo>
                  <a:pt x="98356" y="109185"/>
                </a:lnTo>
                <a:lnTo>
                  <a:pt x="78004" y="122953"/>
                </a:lnTo>
                <a:lnTo>
                  <a:pt x="68512" y="130181"/>
                </a:lnTo>
                <a:lnTo>
                  <a:pt x="59645" y="137540"/>
                </a:lnTo>
                <a:lnTo>
                  <a:pt x="51193" y="144985"/>
                </a:lnTo>
                <a:lnTo>
                  <a:pt x="44288" y="149949"/>
                </a:lnTo>
                <a:lnTo>
                  <a:pt x="38416" y="153258"/>
                </a:lnTo>
                <a:lnTo>
                  <a:pt x="23770" y="159489"/>
                </a:lnTo>
                <a:lnTo>
                  <a:pt x="54757" y="143934"/>
                </a:lnTo>
                <a:lnTo>
                  <a:pt x="61904" y="141628"/>
                </a:lnTo>
                <a:lnTo>
                  <a:pt x="69210" y="140090"/>
                </a:lnTo>
                <a:lnTo>
                  <a:pt x="76620" y="139066"/>
                </a:lnTo>
                <a:lnTo>
                  <a:pt x="84100" y="137113"/>
                </a:lnTo>
                <a:lnTo>
                  <a:pt x="91626" y="134541"/>
                </a:lnTo>
                <a:lnTo>
                  <a:pt x="99184" y="131556"/>
                </a:lnTo>
                <a:lnTo>
                  <a:pt x="105492" y="129566"/>
                </a:lnTo>
                <a:lnTo>
                  <a:pt x="110968" y="128240"/>
                </a:lnTo>
                <a:lnTo>
                  <a:pt x="115889" y="127355"/>
                </a:lnTo>
                <a:lnTo>
                  <a:pt x="121709" y="126766"/>
                </a:lnTo>
                <a:lnTo>
                  <a:pt x="128129" y="126373"/>
                </a:lnTo>
                <a:lnTo>
                  <a:pt x="142036" y="125936"/>
                </a:lnTo>
                <a:lnTo>
                  <a:pt x="173142" y="125632"/>
                </a:lnTo>
                <a:lnTo>
                  <a:pt x="180199" y="126887"/>
                </a:lnTo>
                <a:lnTo>
                  <a:pt x="188711" y="128994"/>
                </a:lnTo>
                <a:lnTo>
                  <a:pt x="198197" y="131668"/>
                </a:lnTo>
                <a:lnTo>
                  <a:pt x="205792" y="134721"/>
                </a:lnTo>
                <a:lnTo>
                  <a:pt x="212124" y="138026"/>
                </a:lnTo>
                <a:lnTo>
                  <a:pt x="217616" y="141500"/>
                </a:lnTo>
                <a:lnTo>
                  <a:pt x="221277" y="145085"/>
                </a:lnTo>
                <a:lnTo>
                  <a:pt x="223718" y="148746"/>
                </a:lnTo>
                <a:lnTo>
                  <a:pt x="226430" y="156199"/>
                </a:lnTo>
                <a:lnTo>
                  <a:pt x="227635" y="163745"/>
                </a:lnTo>
                <a:lnTo>
                  <a:pt x="226686" y="168806"/>
                </a:lnTo>
                <a:lnTo>
                  <a:pt x="224784" y="174720"/>
                </a:lnTo>
                <a:lnTo>
                  <a:pt x="222246" y="181202"/>
                </a:lnTo>
                <a:lnTo>
                  <a:pt x="218014" y="186793"/>
                </a:lnTo>
                <a:lnTo>
                  <a:pt x="212652" y="191791"/>
                </a:lnTo>
                <a:lnTo>
                  <a:pt x="206538" y="196393"/>
                </a:lnTo>
                <a:lnTo>
                  <a:pt x="201192" y="200731"/>
                </a:lnTo>
                <a:lnTo>
                  <a:pt x="196357" y="204893"/>
                </a:lnTo>
                <a:lnTo>
                  <a:pt x="191865" y="208937"/>
                </a:lnTo>
                <a:lnTo>
                  <a:pt x="180100" y="220204"/>
                </a:lnTo>
                <a:lnTo>
                  <a:pt x="173406" y="226765"/>
                </a:lnTo>
                <a:lnTo>
                  <a:pt x="166404" y="232409"/>
                </a:lnTo>
                <a:lnTo>
                  <a:pt x="159195" y="237441"/>
                </a:lnTo>
                <a:lnTo>
                  <a:pt x="151850" y="242067"/>
                </a:lnTo>
                <a:lnTo>
                  <a:pt x="145684" y="246420"/>
                </a:lnTo>
                <a:lnTo>
                  <a:pt x="140303" y="250592"/>
                </a:lnTo>
                <a:lnTo>
                  <a:pt x="135445" y="254643"/>
                </a:lnTo>
                <a:lnTo>
                  <a:pt x="129666" y="257344"/>
                </a:lnTo>
                <a:lnTo>
                  <a:pt x="123273" y="259145"/>
                </a:lnTo>
                <a:lnTo>
                  <a:pt x="116472" y="260345"/>
                </a:lnTo>
                <a:lnTo>
                  <a:pt x="110668" y="261146"/>
                </a:lnTo>
                <a:lnTo>
                  <a:pt x="105529" y="261679"/>
                </a:lnTo>
                <a:lnTo>
                  <a:pt x="100832" y="262035"/>
                </a:lnTo>
                <a:lnTo>
                  <a:pt x="96431" y="262272"/>
                </a:lnTo>
                <a:lnTo>
                  <a:pt x="88155" y="262536"/>
                </a:lnTo>
                <a:lnTo>
                  <a:pt x="52235" y="262741"/>
                </a:lnTo>
                <a:lnTo>
                  <a:pt x="50064" y="261473"/>
                </a:lnTo>
                <a:lnTo>
                  <a:pt x="48615" y="259357"/>
                </a:lnTo>
                <a:lnTo>
                  <a:pt x="45719" y="25131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5"/>
          <p:cNvSpPr/>
          <p:nvPr/>
        </p:nvSpPr>
        <p:spPr>
          <a:xfrm>
            <a:off x="8081009" y="3337559"/>
            <a:ext cx="320042" cy="34292"/>
          </a:xfrm>
          <a:custGeom>
            <a:avLst/>
            <a:gdLst/>
            <a:ahLst/>
            <a:cxnLst/>
            <a:rect l="0" t="0" r="0" b="0"/>
            <a:pathLst>
              <a:path w="320042" h="34292">
                <a:moveTo>
                  <a:pt x="0" y="34291"/>
                </a:moveTo>
                <a:lnTo>
                  <a:pt x="6068" y="34291"/>
                </a:lnTo>
                <a:lnTo>
                  <a:pt x="10396" y="33020"/>
                </a:lnTo>
                <a:lnTo>
                  <a:pt x="15820" y="30904"/>
                </a:lnTo>
                <a:lnTo>
                  <a:pt x="21977" y="28223"/>
                </a:lnTo>
                <a:lnTo>
                  <a:pt x="28621" y="26435"/>
                </a:lnTo>
                <a:lnTo>
                  <a:pt x="35591" y="25243"/>
                </a:lnTo>
                <a:lnTo>
                  <a:pt x="42778" y="24449"/>
                </a:lnTo>
                <a:lnTo>
                  <a:pt x="50108" y="23920"/>
                </a:lnTo>
                <a:lnTo>
                  <a:pt x="57536" y="23566"/>
                </a:lnTo>
                <a:lnTo>
                  <a:pt x="76738" y="23070"/>
                </a:lnTo>
                <a:lnTo>
                  <a:pt x="81639" y="23000"/>
                </a:lnTo>
                <a:lnTo>
                  <a:pt x="88716" y="21684"/>
                </a:lnTo>
                <a:lnTo>
                  <a:pt x="97244" y="19536"/>
                </a:lnTo>
                <a:lnTo>
                  <a:pt x="106740" y="16834"/>
                </a:lnTo>
                <a:lnTo>
                  <a:pt x="118150" y="15033"/>
                </a:lnTo>
                <a:lnTo>
                  <a:pt x="130837" y="13832"/>
                </a:lnTo>
                <a:lnTo>
                  <a:pt x="144374" y="13031"/>
                </a:lnTo>
                <a:lnTo>
                  <a:pt x="155940" y="11228"/>
                </a:lnTo>
                <a:lnTo>
                  <a:pt x="166190" y="8755"/>
                </a:lnTo>
                <a:lnTo>
                  <a:pt x="175563" y="5837"/>
                </a:lnTo>
                <a:lnTo>
                  <a:pt x="184353" y="3892"/>
                </a:lnTo>
                <a:lnTo>
                  <a:pt x="192752" y="2594"/>
                </a:lnTo>
                <a:lnTo>
                  <a:pt x="200892" y="1730"/>
                </a:lnTo>
                <a:lnTo>
                  <a:pt x="207588" y="1154"/>
                </a:lnTo>
                <a:lnTo>
                  <a:pt x="213322" y="769"/>
                </a:lnTo>
                <a:lnTo>
                  <a:pt x="218415" y="513"/>
                </a:lnTo>
                <a:lnTo>
                  <a:pt x="230847" y="228"/>
                </a:lnTo>
                <a:lnTo>
                  <a:pt x="320041"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6"/>
          <p:cNvSpPr/>
          <p:nvPr/>
        </p:nvSpPr>
        <p:spPr>
          <a:xfrm>
            <a:off x="8309609" y="3268979"/>
            <a:ext cx="228068" cy="125731"/>
          </a:xfrm>
          <a:custGeom>
            <a:avLst/>
            <a:gdLst/>
            <a:ahLst/>
            <a:cxnLst/>
            <a:rect l="0" t="0" r="0" b="0"/>
            <a:pathLst>
              <a:path w="228068" h="125731">
                <a:moveTo>
                  <a:pt x="0" y="0"/>
                </a:moveTo>
                <a:lnTo>
                  <a:pt x="31819" y="0"/>
                </a:lnTo>
                <a:lnTo>
                  <a:pt x="41533" y="1271"/>
                </a:lnTo>
                <a:lnTo>
                  <a:pt x="53089" y="3387"/>
                </a:lnTo>
                <a:lnTo>
                  <a:pt x="65873" y="6068"/>
                </a:lnTo>
                <a:lnTo>
                  <a:pt x="75665" y="7856"/>
                </a:lnTo>
                <a:lnTo>
                  <a:pt x="83463" y="9047"/>
                </a:lnTo>
                <a:lnTo>
                  <a:pt x="89933" y="9842"/>
                </a:lnTo>
                <a:lnTo>
                  <a:pt x="98056" y="11642"/>
                </a:lnTo>
                <a:lnTo>
                  <a:pt x="107280" y="14111"/>
                </a:lnTo>
                <a:lnTo>
                  <a:pt x="117241" y="17028"/>
                </a:lnTo>
                <a:lnTo>
                  <a:pt x="126421" y="18972"/>
                </a:lnTo>
                <a:lnTo>
                  <a:pt x="135080" y="20268"/>
                </a:lnTo>
                <a:lnTo>
                  <a:pt x="143394" y="21132"/>
                </a:lnTo>
                <a:lnTo>
                  <a:pt x="150206" y="21708"/>
                </a:lnTo>
                <a:lnTo>
                  <a:pt x="156017" y="22092"/>
                </a:lnTo>
                <a:lnTo>
                  <a:pt x="161162" y="22348"/>
                </a:lnTo>
                <a:lnTo>
                  <a:pt x="167131" y="23789"/>
                </a:lnTo>
                <a:lnTo>
                  <a:pt x="173652" y="26020"/>
                </a:lnTo>
                <a:lnTo>
                  <a:pt x="180537" y="28777"/>
                </a:lnTo>
                <a:lnTo>
                  <a:pt x="186398" y="30614"/>
                </a:lnTo>
                <a:lnTo>
                  <a:pt x="191575" y="31840"/>
                </a:lnTo>
                <a:lnTo>
                  <a:pt x="196297" y="32657"/>
                </a:lnTo>
                <a:lnTo>
                  <a:pt x="200715" y="33201"/>
                </a:lnTo>
                <a:lnTo>
                  <a:pt x="204930" y="33564"/>
                </a:lnTo>
                <a:lnTo>
                  <a:pt x="209010" y="33806"/>
                </a:lnTo>
                <a:lnTo>
                  <a:pt x="211730" y="35238"/>
                </a:lnTo>
                <a:lnTo>
                  <a:pt x="213543" y="37462"/>
                </a:lnTo>
                <a:lnTo>
                  <a:pt x="214753" y="40215"/>
                </a:lnTo>
                <a:lnTo>
                  <a:pt x="216828" y="42050"/>
                </a:lnTo>
                <a:lnTo>
                  <a:pt x="219482" y="43273"/>
                </a:lnTo>
                <a:lnTo>
                  <a:pt x="226800" y="45237"/>
                </a:lnTo>
                <a:lnTo>
                  <a:pt x="227400" y="47938"/>
                </a:lnTo>
                <a:lnTo>
                  <a:pt x="227800" y="52279"/>
                </a:lnTo>
                <a:lnTo>
                  <a:pt x="228067" y="57713"/>
                </a:lnTo>
                <a:lnTo>
                  <a:pt x="226975" y="62606"/>
                </a:lnTo>
                <a:lnTo>
                  <a:pt x="224977" y="67137"/>
                </a:lnTo>
                <a:lnTo>
                  <a:pt x="222374" y="71428"/>
                </a:lnTo>
                <a:lnTo>
                  <a:pt x="219370" y="74289"/>
                </a:lnTo>
                <a:lnTo>
                  <a:pt x="216096" y="76196"/>
                </a:lnTo>
                <a:lnTo>
                  <a:pt x="212645" y="77467"/>
                </a:lnTo>
                <a:lnTo>
                  <a:pt x="209074" y="79585"/>
                </a:lnTo>
                <a:lnTo>
                  <a:pt x="205422" y="82267"/>
                </a:lnTo>
                <a:lnTo>
                  <a:pt x="201718" y="85325"/>
                </a:lnTo>
                <a:lnTo>
                  <a:pt x="197979" y="87363"/>
                </a:lnTo>
                <a:lnTo>
                  <a:pt x="194216" y="88723"/>
                </a:lnTo>
                <a:lnTo>
                  <a:pt x="190438" y="89628"/>
                </a:lnTo>
                <a:lnTo>
                  <a:pt x="186649" y="91503"/>
                </a:lnTo>
                <a:lnTo>
                  <a:pt x="182853" y="94022"/>
                </a:lnTo>
                <a:lnTo>
                  <a:pt x="179051" y="96971"/>
                </a:lnTo>
                <a:lnTo>
                  <a:pt x="173978" y="100207"/>
                </a:lnTo>
                <a:lnTo>
                  <a:pt x="168056" y="103635"/>
                </a:lnTo>
                <a:lnTo>
                  <a:pt x="161567" y="107190"/>
                </a:lnTo>
                <a:lnTo>
                  <a:pt x="155971" y="109560"/>
                </a:lnTo>
                <a:lnTo>
                  <a:pt x="150972" y="111141"/>
                </a:lnTo>
                <a:lnTo>
                  <a:pt x="146367" y="112194"/>
                </a:lnTo>
                <a:lnTo>
                  <a:pt x="142028" y="112896"/>
                </a:lnTo>
                <a:lnTo>
                  <a:pt x="137866" y="113364"/>
                </a:lnTo>
                <a:lnTo>
                  <a:pt x="133821" y="113676"/>
                </a:lnTo>
                <a:lnTo>
                  <a:pt x="129854" y="115154"/>
                </a:lnTo>
                <a:lnTo>
                  <a:pt x="125940" y="117410"/>
                </a:lnTo>
                <a:lnTo>
                  <a:pt x="122060" y="120183"/>
                </a:lnTo>
                <a:lnTo>
                  <a:pt x="118204" y="122032"/>
                </a:lnTo>
                <a:lnTo>
                  <a:pt x="114362" y="123265"/>
                </a:lnTo>
                <a:lnTo>
                  <a:pt x="102870" y="12573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7"/>
          <p:cNvSpPr/>
          <p:nvPr/>
        </p:nvSpPr>
        <p:spPr>
          <a:xfrm>
            <a:off x="7948882" y="3280409"/>
            <a:ext cx="115853" cy="148592"/>
          </a:xfrm>
          <a:custGeom>
            <a:avLst/>
            <a:gdLst/>
            <a:ahLst/>
            <a:cxnLst/>
            <a:rect l="0" t="0" r="0" b="0"/>
            <a:pathLst>
              <a:path w="115853" h="148592">
                <a:moveTo>
                  <a:pt x="109268" y="0"/>
                </a:moveTo>
                <a:lnTo>
                  <a:pt x="115335" y="0"/>
                </a:lnTo>
                <a:lnTo>
                  <a:pt x="115852" y="1270"/>
                </a:lnTo>
                <a:lnTo>
                  <a:pt x="114928" y="3387"/>
                </a:lnTo>
                <a:lnTo>
                  <a:pt x="113041" y="6069"/>
                </a:lnTo>
                <a:lnTo>
                  <a:pt x="111783" y="9126"/>
                </a:lnTo>
                <a:lnTo>
                  <a:pt x="110944" y="12434"/>
                </a:lnTo>
                <a:lnTo>
                  <a:pt x="109598" y="20801"/>
                </a:lnTo>
                <a:lnTo>
                  <a:pt x="109415" y="25332"/>
                </a:lnTo>
                <a:lnTo>
                  <a:pt x="109297" y="38589"/>
                </a:lnTo>
                <a:lnTo>
                  <a:pt x="108017" y="42236"/>
                </a:lnTo>
                <a:lnTo>
                  <a:pt x="105893" y="45937"/>
                </a:lnTo>
                <a:lnTo>
                  <a:pt x="103208" y="49675"/>
                </a:lnTo>
                <a:lnTo>
                  <a:pt x="98878" y="54707"/>
                </a:lnTo>
                <a:lnTo>
                  <a:pt x="93451" y="60602"/>
                </a:lnTo>
                <a:lnTo>
                  <a:pt x="77065" y="77646"/>
                </a:lnTo>
                <a:lnTo>
                  <a:pt x="72559" y="82244"/>
                </a:lnTo>
                <a:lnTo>
                  <a:pt x="68285" y="85309"/>
                </a:lnTo>
                <a:lnTo>
                  <a:pt x="64166" y="87353"/>
                </a:lnTo>
                <a:lnTo>
                  <a:pt x="60150" y="88716"/>
                </a:lnTo>
                <a:lnTo>
                  <a:pt x="53662" y="92164"/>
                </a:lnTo>
                <a:lnTo>
                  <a:pt x="45527" y="97003"/>
                </a:lnTo>
                <a:lnTo>
                  <a:pt x="36294" y="102769"/>
                </a:lnTo>
                <a:lnTo>
                  <a:pt x="28869" y="107883"/>
                </a:lnTo>
                <a:lnTo>
                  <a:pt x="22648" y="112562"/>
                </a:lnTo>
                <a:lnTo>
                  <a:pt x="17231" y="116951"/>
                </a:lnTo>
                <a:lnTo>
                  <a:pt x="13620" y="121148"/>
                </a:lnTo>
                <a:lnTo>
                  <a:pt x="11212" y="125215"/>
                </a:lnTo>
                <a:lnTo>
                  <a:pt x="7349" y="134801"/>
                </a:lnTo>
                <a:lnTo>
                  <a:pt x="5762" y="135587"/>
                </a:lnTo>
                <a:lnTo>
                  <a:pt x="3434" y="136112"/>
                </a:lnTo>
                <a:lnTo>
                  <a:pt x="612" y="136461"/>
                </a:lnTo>
                <a:lnTo>
                  <a:pt x="0" y="136694"/>
                </a:lnTo>
                <a:lnTo>
                  <a:pt x="2707" y="136953"/>
                </a:lnTo>
                <a:lnTo>
                  <a:pt x="8144" y="137068"/>
                </a:lnTo>
                <a:lnTo>
                  <a:pt x="11372" y="137099"/>
                </a:lnTo>
                <a:lnTo>
                  <a:pt x="16064" y="138390"/>
                </a:lnTo>
                <a:lnTo>
                  <a:pt x="21732" y="140520"/>
                </a:lnTo>
                <a:lnTo>
                  <a:pt x="28051" y="143210"/>
                </a:lnTo>
                <a:lnTo>
                  <a:pt x="34803" y="145004"/>
                </a:lnTo>
                <a:lnTo>
                  <a:pt x="41844" y="146199"/>
                </a:lnTo>
                <a:lnTo>
                  <a:pt x="74977" y="14859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8"/>
          <p:cNvSpPr/>
          <p:nvPr/>
        </p:nvSpPr>
        <p:spPr>
          <a:xfrm>
            <a:off x="3669029" y="3166155"/>
            <a:ext cx="3529570" cy="1977346"/>
          </a:xfrm>
          <a:custGeom>
            <a:avLst/>
            <a:gdLst/>
            <a:ahLst/>
            <a:cxnLst/>
            <a:rect l="0" t="0" r="0" b="0"/>
            <a:pathLst>
              <a:path w="3529570" h="1977346">
                <a:moveTo>
                  <a:pt x="0" y="1977345"/>
                </a:moveTo>
                <a:lnTo>
                  <a:pt x="0" y="1971277"/>
                </a:lnTo>
                <a:lnTo>
                  <a:pt x="1271" y="1968219"/>
                </a:lnTo>
                <a:lnTo>
                  <a:pt x="9842" y="1956544"/>
                </a:lnTo>
                <a:lnTo>
                  <a:pt x="11642" y="1955858"/>
                </a:lnTo>
                <a:lnTo>
                  <a:pt x="21512" y="1953621"/>
                </a:lnTo>
                <a:lnTo>
                  <a:pt x="43573" y="1945518"/>
                </a:lnTo>
                <a:lnTo>
                  <a:pt x="60537" y="1943541"/>
                </a:lnTo>
                <a:lnTo>
                  <a:pt x="64488" y="1942109"/>
                </a:lnTo>
                <a:lnTo>
                  <a:pt x="72265" y="1937131"/>
                </a:lnTo>
                <a:lnTo>
                  <a:pt x="83783" y="1927188"/>
                </a:lnTo>
                <a:lnTo>
                  <a:pt x="190881" y="1878063"/>
                </a:lnTo>
                <a:lnTo>
                  <a:pt x="195834" y="1876867"/>
                </a:lnTo>
                <a:lnTo>
                  <a:pt x="204724" y="1872151"/>
                </a:lnTo>
                <a:lnTo>
                  <a:pt x="220780" y="1858775"/>
                </a:lnTo>
                <a:lnTo>
                  <a:pt x="225927" y="1856389"/>
                </a:lnTo>
                <a:lnTo>
                  <a:pt x="238419" y="1853736"/>
                </a:lnTo>
                <a:lnTo>
                  <a:pt x="252438" y="1845784"/>
                </a:lnTo>
                <a:lnTo>
                  <a:pt x="288201" y="1819983"/>
                </a:lnTo>
                <a:lnTo>
                  <a:pt x="306313" y="1812156"/>
                </a:lnTo>
                <a:lnTo>
                  <a:pt x="321559" y="1807407"/>
                </a:lnTo>
                <a:lnTo>
                  <a:pt x="332569" y="1801064"/>
                </a:lnTo>
                <a:lnTo>
                  <a:pt x="396615" y="1753596"/>
                </a:lnTo>
                <a:lnTo>
                  <a:pt x="470531" y="1716047"/>
                </a:lnTo>
                <a:lnTo>
                  <a:pt x="557383" y="1658602"/>
                </a:lnTo>
                <a:lnTo>
                  <a:pt x="658478" y="1598008"/>
                </a:lnTo>
                <a:lnTo>
                  <a:pt x="679681" y="1588935"/>
                </a:lnTo>
                <a:lnTo>
                  <a:pt x="716478" y="1563336"/>
                </a:lnTo>
                <a:lnTo>
                  <a:pt x="731608" y="1558391"/>
                </a:lnTo>
                <a:lnTo>
                  <a:pt x="746800" y="1554923"/>
                </a:lnTo>
                <a:lnTo>
                  <a:pt x="784866" y="1538757"/>
                </a:lnTo>
                <a:lnTo>
                  <a:pt x="842481" y="1504893"/>
                </a:lnTo>
                <a:lnTo>
                  <a:pt x="894880" y="1485853"/>
                </a:lnTo>
                <a:lnTo>
                  <a:pt x="992070" y="1435619"/>
                </a:lnTo>
                <a:lnTo>
                  <a:pt x="1162742" y="1350254"/>
                </a:lnTo>
                <a:lnTo>
                  <a:pt x="1180561" y="1336264"/>
                </a:lnTo>
                <a:lnTo>
                  <a:pt x="1193984" y="1322850"/>
                </a:lnTo>
                <a:lnTo>
                  <a:pt x="1230822" y="1299775"/>
                </a:lnTo>
                <a:lnTo>
                  <a:pt x="1267734" y="1282775"/>
                </a:lnTo>
                <a:lnTo>
                  <a:pt x="1293275" y="1259662"/>
                </a:lnTo>
                <a:lnTo>
                  <a:pt x="1381780" y="1199921"/>
                </a:lnTo>
                <a:lnTo>
                  <a:pt x="1472986" y="1139667"/>
                </a:lnTo>
                <a:lnTo>
                  <a:pt x="1499572" y="1123918"/>
                </a:lnTo>
                <a:lnTo>
                  <a:pt x="1538084" y="1096484"/>
                </a:lnTo>
                <a:lnTo>
                  <a:pt x="1572482" y="1074152"/>
                </a:lnTo>
                <a:lnTo>
                  <a:pt x="1606861" y="1049918"/>
                </a:lnTo>
                <a:lnTo>
                  <a:pt x="1668743" y="1013924"/>
                </a:lnTo>
                <a:lnTo>
                  <a:pt x="1691630" y="996773"/>
                </a:lnTo>
                <a:lnTo>
                  <a:pt x="1781653" y="936431"/>
                </a:lnTo>
                <a:lnTo>
                  <a:pt x="1860551" y="881949"/>
                </a:lnTo>
                <a:lnTo>
                  <a:pt x="1962729" y="820171"/>
                </a:lnTo>
                <a:lnTo>
                  <a:pt x="2054512" y="761400"/>
                </a:lnTo>
                <a:lnTo>
                  <a:pt x="2072203" y="751125"/>
                </a:lnTo>
                <a:lnTo>
                  <a:pt x="2099977" y="738460"/>
                </a:lnTo>
                <a:lnTo>
                  <a:pt x="2128652" y="715874"/>
                </a:lnTo>
                <a:lnTo>
                  <a:pt x="2144834" y="702017"/>
                </a:lnTo>
                <a:lnTo>
                  <a:pt x="2202322" y="670554"/>
                </a:lnTo>
                <a:lnTo>
                  <a:pt x="2217483" y="666299"/>
                </a:lnTo>
                <a:lnTo>
                  <a:pt x="2225082" y="665164"/>
                </a:lnTo>
                <a:lnTo>
                  <a:pt x="2231418" y="661867"/>
                </a:lnTo>
                <a:lnTo>
                  <a:pt x="2247674" y="647632"/>
                </a:lnTo>
                <a:lnTo>
                  <a:pt x="2355212" y="596377"/>
                </a:lnTo>
                <a:lnTo>
                  <a:pt x="2462706" y="545235"/>
                </a:lnTo>
                <a:lnTo>
                  <a:pt x="2570311" y="492156"/>
                </a:lnTo>
                <a:lnTo>
                  <a:pt x="2613957" y="468647"/>
                </a:lnTo>
                <a:lnTo>
                  <a:pt x="2618938" y="464816"/>
                </a:lnTo>
                <a:lnTo>
                  <a:pt x="2724085" y="415245"/>
                </a:lnTo>
                <a:lnTo>
                  <a:pt x="2746991" y="402545"/>
                </a:lnTo>
                <a:lnTo>
                  <a:pt x="2792729" y="370584"/>
                </a:lnTo>
                <a:lnTo>
                  <a:pt x="2902421" y="314687"/>
                </a:lnTo>
                <a:lnTo>
                  <a:pt x="2974135" y="276918"/>
                </a:lnTo>
                <a:lnTo>
                  <a:pt x="3031461" y="234604"/>
                </a:lnTo>
                <a:lnTo>
                  <a:pt x="3133035" y="182289"/>
                </a:lnTo>
                <a:lnTo>
                  <a:pt x="3345147" y="76171"/>
                </a:lnTo>
                <a:lnTo>
                  <a:pt x="3381056" y="53296"/>
                </a:lnTo>
                <a:lnTo>
                  <a:pt x="3395415" y="49062"/>
                </a:lnTo>
                <a:lnTo>
                  <a:pt x="3402801" y="47933"/>
                </a:lnTo>
                <a:lnTo>
                  <a:pt x="3421166" y="39905"/>
                </a:lnTo>
                <a:lnTo>
                  <a:pt x="3446152" y="27878"/>
                </a:lnTo>
                <a:lnTo>
                  <a:pt x="3451865" y="26190"/>
                </a:lnTo>
                <a:lnTo>
                  <a:pt x="3461600" y="20928"/>
                </a:lnTo>
                <a:lnTo>
                  <a:pt x="3465973" y="17747"/>
                </a:lnTo>
                <a:lnTo>
                  <a:pt x="3477606" y="14212"/>
                </a:lnTo>
                <a:lnTo>
                  <a:pt x="3484264" y="13270"/>
                </a:lnTo>
                <a:lnTo>
                  <a:pt x="3495049" y="8836"/>
                </a:lnTo>
                <a:lnTo>
                  <a:pt x="3504075" y="3902"/>
                </a:lnTo>
                <a:lnTo>
                  <a:pt x="3512320" y="1709"/>
                </a:lnTo>
                <a:lnTo>
                  <a:pt x="3529569" y="109"/>
                </a:lnTo>
                <a:lnTo>
                  <a:pt x="3525121" y="0"/>
                </a:lnTo>
                <a:lnTo>
                  <a:pt x="3522290" y="1255"/>
                </a:lnTo>
                <a:lnTo>
                  <a:pt x="3509011" y="1138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9"/>
          <p:cNvSpPr/>
          <p:nvPr/>
        </p:nvSpPr>
        <p:spPr>
          <a:xfrm>
            <a:off x="7178040" y="2971800"/>
            <a:ext cx="160020" cy="171451"/>
          </a:xfrm>
          <a:custGeom>
            <a:avLst/>
            <a:gdLst/>
            <a:ahLst/>
            <a:cxnLst/>
            <a:rect l="0" t="0" r="0" b="0"/>
            <a:pathLst>
              <a:path w="160020" h="171451">
                <a:moveTo>
                  <a:pt x="0" y="0"/>
                </a:moveTo>
                <a:lnTo>
                  <a:pt x="0" y="6067"/>
                </a:lnTo>
                <a:lnTo>
                  <a:pt x="1270" y="7855"/>
                </a:lnTo>
                <a:lnTo>
                  <a:pt x="3386" y="9046"/>
                </a:lnTo>
                <a:lnTo>
                  <a:pt x="6068" y="9841"/>
                </a:lnTo>
                <a:lnTo>
                  <a:pt x="9125" y="11640"/>
                </a:lnTo>
                <a:lnTo>
                  <a:pt x="12433" y="14110"/>
                </a:lnTo>
                <a:lnTo>
                  <a:pt x="15908" y="17027"/>
                </a:lnTo>
                <a:lnTo>
                  <a:pt x="20765" y="21511"/>
                </a:lnTo>
                <a:lnTo>
                  <a:pt x="38467" y="38688"/>
                </a:lnTo>
                <a:lnTo>
                  <a:pt x="47999" y="48098"/>
                </a:lnTo>
                <a:lnTo>
                  <a:pt x="53589" y="54925"/>
                </a:lnTo>
                <a:lnTo>
                  <a:pt x="59856" y="63287"/>
                </a:lnTo>
                <a:lnTo>
                  <a:pt x="66574" y="72671"/>
                </a:lnTo>
                <a:lnTo>
                  <a:pt x="73593" y="81467"/>
                </a:lnTo>
                <a:lnTo>
                  <a:pt x="80812" y="89871"/>
                </a:lnTo>
                <a:lnTo>
                  <a:pt x="88164" y="98014"/>
                </a:lnTo>
                <a:lnTo>
                  <a:pt x="93065" y="104712"/>
                </a:lnTo>
                <a:lnTo>
                  <a:pt x="96334" y="110448"/>
                </a:lnTo>
                <a:lnTo>
                  <a:pt x="98513" y="115542"/>
                </a:lnTo>
                <a:lnTo>
                  <a:pt x="102504" y="122748"/>
                </a:lnTo>
                <a:lnTo>
                  <a:pt x="107706" y="131362"/>
                </a:lnTo>
                <a:lnTo>
                  <a:pt x="113714" y="140914"/>
                </a:lnTo>
                <a:lnTo>
                  <a:pt x="118989" y="148553"/>
                </a:lnTo>
                <a:lnTo>
                  <a:pt x="123776" y="154915"/>
                </a:lnTo>
                <a:lnTo>
                  <a:pt x="128238" y="160427"/>
                </a:lnTo>
                <a:lnTo>
                  <a:pt x="132481" y="164101"/>
                </a:lnTo>
                <a:lnTo>
                  <a:pt x="136581" y="166550"/>
                </a:lnTo>
                <a:lnTo>
                  <a:pt x="146218" y="170482"/>
                </a:lnTo>
                <a:lnTo>
                  <a:pt x="150921" y="171019"/>
                </a:lnTo>
                <a:lnTo>
                  <a:pt x="160019" y="17145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0"/>
          <p:cNvSpPr/>
          <p:nvPr/>
        </p:nvSpPr>
        <p:spPr>
          <a:xfrm>
            <a:off x="7326631" y="2868929"/>
            <a:ext cx="160020" cy="171434"/>
          </a:xfrm>
          <a:custGeom>
            <a:avLst/>
            <a:gdLst/>
            <a:ahLst/>
            <a:cxnLst/>
            <a:rect l="0" t="0" r="0" b="0"/>
            <a:pathLst>
              <a:path w="160020" h="171434">
                <a:moveTo>
                  <a:pt x="11428" y="0"/>
                </a:moveTo>
                <a:lnTo>
                  <a:pt x="1587" y="9842"/>
                </a:lnTo>
                <a:lnTo>
                  <a:pt x="704" y="14111"/>
                </a:lnTo>
                <a:lnTo>
                  <a:pt x="469" y="17027"/>
                </a:lnTo>
                <a:lnTo>
                  <a:pt x="313" y="20242"/>
                </a:lnTo>
                <a:lnTo>
                  <a:pt x="138" y="27200"/>
                </a:lnTo>
                <a:lnTo>
                  <a:pt x="0" y="89422"/>
                </a:lnTo>
                <a:lnTo>
                  <a:pt x="1269" y="95174"/>
                </a:lnTo>
                <a:lnTo>
                  <a:pt x="3385" y="100280"/>
                </a:lnTo>
                <a:lnTo>
                  <a:pt x="6067" y="104954"/>
                </a:lnTo>
                <a:lnTo>
                  <a:pt x="7854" y="110609"/>
                </a:lnTo>
                <a:lnTo>
                  <a:pt x="9046" y="116920"/>
                </a:lnTo>
                <a:lnTo>
                  <a:pt x="9840" y="123667"/>
                </a:lnTo>
                <a:lnTo>
                  <a:pt x="11639" y="129435"/>
                </a:lnTo>
                <a:lnTo>
                  <a:pt x="14110" y="134550"/>
                </a:lnTo>
                <a:lnTo>
                  <a:pt x="17026" y="139230"/>
                </a:lnTo>
                <a:lnTo>
                  <a:pt x="18970" y="143620"/>
                </a:lnTo>
                <a:lnTo>
                  <a:pt x="20266" y="147817"/>
                </a:lnTo>
                <a:lnTo>
                  <a:pt x="21130" y="151885"/>
                </a:lnTo>
                <a:lnTo>
                  <a:pt x="22976" y="155867"/>
                </a:lnTo>
                <a:lnTo>
                  <a:pt x="25477" y="159791"/>
                </a:lnTo>
                <a:lnTo>
                  <a:pt x="28414" y="163678"/>
                </a:lnTo>
                <a:lnTo>
                  <a:pt x="31643" y="166269"/>
                </a:lnTo>
                <a:lnTo>
                  <a:pt x="35064" y="167996"/>
                </a:lnTo>
                <a:lnTo>
                  <a:pt x="38616" y="169147"/>
                </a:lnTo>
                <a:lnTo>
                  <a:pt x="42254" y="169915"/>
                </a:lnTo>
                <a:lnTo>
                  <a:pt x="45949" y="170427"/>
                </a:lnTo>
                <a:lnTo>
                  <a:pt x="49682" y="170768"/>
                </a:lnTo>
                <a:lnTo>
                  <a:pt x="53441" y="170996"/>
                </a:lnTo>
                <a:lnTo>
                  <a:pt x="61004" y="171248"/>
                </a:lnTo>
                <a:lnTo>
                  <a:pt x="76208" y="171410"/>
                </a:lnTo>
                <a:lnTo>
                  <a:pt x="83822" y="171433"/>
                </a:lnTo>
                <a:lnTo>
                  <a:pt x="88901" y="168898"/>
                </a:lnTo>
                <a:lnTo>
                  <a:pt x="94827" y="164669"/>
                </a:lnTo>
                <a:lnTo>
                  <a:pt x="101317" y="159309"/>
                </a:lnTo>
                <a:lnTo>
                  <a:pt x="106915" y="155737"/>
                </a:lnTo>
                <a:lnTo>
                  <a:pt x="111916" y="153355"/>
                </a:lnTo>
                <a:lnTo>
                  <a:pt x="116520" y="151766"/>
                </a:lnTo>
                <a:lnTo>
                  <a:pt x="122129" y="148168"/>
                </a:lnTo>
                <a:lnTo>
                  <a:pt x="128410" y="143229"/>
                </a:lnTo>
                <a:lnTo>
                  <a:pt x="135136" y="137396"/>
                </a:lnTo>
                <a:lnTo>
                  <a:pt x="139620" y="132237"/>
                </a:lnTo>
                <a:lnTo>
                  <a:pt x="142609" y="127528"/>
                </a:lnTo>
                <a:lnTo>
                  <a:pt x="144602" y="123119"/>
                </a:lnTo>
                <a:lnTo>
                  <a:pt x="147201" y="116370"/>
                </a:lnTo>
                <a:lnTo>
                  <a:pt x="153475" y="98710"/>
                </a:lnTo>
                <a:lnTo>
                  <a:pt x="155656" y="91207"/>
                </a:lnTo>
                <a:lnTo>
                  <a:pt x="157111" y="84935"/>
                </a:lnTo>
                <a:lnTo>
                  <a:pt x="160019" y="6858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1"/>
          <p:cNvSpPr/>
          <p:nvPr/>
        </p:nvSpPr>
        <p:spPr>
          <a:xfrm>
            <a:off x="7040880" y="2686050"/>
            <a:ext cx="217171" cy="240030"/>
          </a:xfrm>
          <a:custGeom>
            <a:avLst/>
            <a:gdLst/>
            <a:ahLst/>
            <a:cxnLst/>
            <a:rect l="0" t="0" r="0" b="0"/>
            <a:pathLst>
              <a:path w="217171" h="240030">
                <a:moveTo>
                  <a:pt x="0" y="240029"/>
                </a:moveTo>
                <a:lnTo>
                  <a:pt x="6068" y="227894"/>
                </a:lnTo>
                <a:lnTo>
                  <a:pt x="10395" y="221779"/>
                </a:lnTo>
                <a:lnTo>
                  <a:pt x="15820" y="215163"/>
                </a:lnTo>
                <a:lnTo>
                  <a:pt x="21976" y="208211"/>
                </a:lnTo>
                <a:lnTo>
                  <a:pt x="26080" y="202308"/>
                </a:lnTo>
                <a:lnTo>
                  <a:pt x="28817" y="197102"/>
                </a:lnTo>
                <a:lnTo>
                  <a:pt x="30641" y="192361"/>
                </a:lnTo>
                <a:lnTo>
                  <a:pt x="33127" y="187930"/>
                </a:lnTo>
                <a:lnTo>
                  <a:pt x="36054" y="183707"/>
                </a:lnTo>
                <a:lnTo>
                  <a:pt x="39276" y="179621"/>
                </a:lnTo>
                <a:lnTo>
                  <a:pt x="42694" y="175627"/>
                </a:lnTo>
                <a:lnTo>
                  <a:pt x="46243" y="171695"/>
                </a:lnTo>
                <a:lnTo>
                  <a:pt x="53572" y="163938"/>
                </a:lnTo>
                <a:lnTo>
                  <a:pt x="61064" y="156258"/>
                </a:lnTo>
                <a:lnTo>
                  <a:pt x="67378" y="151162"/>
                </a:lnTo>
                <a:lnTo>
                  <a:pt x="75399" y="145224"/>
                </a:lnTo>
                <a:lnTo>
                  <a:pt x="84556" y="138726"/>
                </a:lnTo>
                <a:lnTo>
                  <a:pt x="90660" y="133124"/>
                </a:lnTo>
                <a:lnTo>
                  <a:pt x="94730" y="128119"/>
                </a:lnTo>
                <a:lnTo>
                  <a:pt x="97443" y="123513"/>
                </a:lnTo>
                <a:lnTo>
                  <a:pt x="101791" y="119171"/>
                </a:lnTo>
                <a:lnTo>
                  <a:pt x="107231" y="115008"/>
                </a:lnTo>
                <a:lnTo>
                  <a:pt x="113398" y="110962"/>
                </a:lnTo>
                <a:lnTo>
                  <a:pt x="118779" y="106994"/>
                </a:lnTo>
                <a:lnTo>
                  <a:pt x="123635" y="103079"/>
                </a:lnTo>
                <a:lnTo>
                  <a:pt x="128143" y="99199"/>
                </a:lnTo>
                <a:lnTo>
                  <a:pt x="132419" y="95343"/>
                </a:lnTo>
                <a:lnTo>
                  <a:pt x="140556" y="87671"/>
                </a:lnTo>
                <a:lnTo>
                  <a:pt x="163793" y="64773"/>
                </a:lnTo>
                <a:lnTo>
                  <a:pt x="196527" y="32068"/>
                </a:lnTo>
                <a:lnTo>
                  <a:pt x="199598" y="27729"/>
                </a:lnTo>
                <a:lnTo>
                  <a:pt x="201645" y="23566"/>
                </a:lnTo>
                <a:lnTo>
                  <a:pt x="203011" y="19520"/>
                </a:lnTo>
                <a:lnTo>
                  <a:pt x="205190" y="16823"/>
                </a:lnTo>
                <a:lnTo>
                  <a:pt x="207913" y="15025"/>
                </a:lnTo>
                <a:lnTo>
                  <a:pt x="210999" y="13827"/>
                </a:lnTo>
                <a:lnTo>
                  <a:pt x="213056" y="11758"/>
                </a:lnTo>
                <a:lnTo>
                  <a:pt x="214427" y="9108"/>
                </a:lnTo>
                <a:lnTo>
                  <a:pt x="21717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2"/>
          <p:cNvSpPr/>
          <p:nvPr/>
        </p:nvSpPr>
        <p:spPr>
          <a:xfrm>
            <a:off x="7155180" y="2599578"/>
            <a:ext cx="200791" cy="166482"/>
          </a:xfrm>
          <a:custGeom>
            <a:avLst/>
            <a:gdLst/>
            <a:ahLst/>
            <a:cxnLst/>
            <a:rect l="0" t="0" r="0" b="0"/>
            <a:pathLst>
              <a:path w="200791" h="166482">
                <a:moveTo>
                  <a:pt x="0" y="75041"/>
                </a:moveTo>
                <a:lnTo>
                  <a:pt x="6068" y="75041"/>
                </a:lnTo>
                <a:lnTo>
                  <a:pt x="11664" y="72502"/>
                </a:lnTo>
                <a:lnTo>
                  <a:pt x="19206" y="68268"/>
                </a:lnTo>
                <a:lnTo>
                  <a:pt x="28045" y="62906"/>
                </a:lnTo>
                <a:lnTo>
                  <a:pt x="35206" y="59331"/>
                </a:lnTo>
                <a:lnTo>
                  <a:pt x="41251" y="56948"/>
                </a:lnTo>
                <a:lnTo>
                  <a:pt x="46550" y="55359"/>
                </a:lnTo>
                <a:lnTo>
                  <a:pt x="52623" y="53030"/>
                </a:lnTo>
                <a:lnTo>
                  <a:pt x="59212" y="50207"/>
                </a:lnTo>
                <a:lnTo>
                  <a:pt x="66145" y="47055"/>
                </a:lnTo>
                <a:lnTo>
                  <a:pt x="72036" y="43684"/>
                </a:lnTo>
                <a:lnTo>
                  <a:pt x="77235" y="40166"/>
                </a:lnTo>
                <a:lnTo>
                  <a:pt x="81969" y="36551"/>
                </a:lnTo>
                <a:lnTo>
                  <a:pt x="87666" y="34141"/>
                </a:lnTo>
                <a:lnTo>
                  <a:pt x="94004" y="32535"/>
                </a:lnTo>
                <a:lnTo>
                  <a:pt x="100769" y="31464"/>
                </a:lnTo>
                <a:lnTo>
                  <a:pt x="106549" y="29480"/>
                </a:lnTo>
                <a:lnTo>
                  <a:pt x="111673" y="26887"/>
                </a:lnTo>
                <a:lnTo>
                  <a:pt x="116358" y="23888"/>
                </a:lnTo>
                <a:lnTo>
                  <a:pt x="122023" y="20619"/>
                </a:lnTo>
                <a:lnTo>
                  <a:pt x="135088" y="13601"/>
                </a:lnTo>
                <a:lnTo>
                  <a:pt x="140859" y="11221"/>
                </a:lnTo>
                <a:lnTo>
                  <a:pt x="145975" y="9635"/>
                </a:lnTo>
                <a:lnTo>
                  <a:pt x="150657" y="8577"/>
                </a:lnTo>
                <a:lnTo>
                  <a:pt x="155048" y="7872"/>
                </a:lnTo>
                <a:lnTo>
                  <a:pt x="159245" y="7402"/>
                </a:lnTo>
                <a:lnTo>
                  <a:pt x="163313" y="7088"/>
                </a:lnTo>
                <a:lnTo>
                  <a:pt x="167295" y="5609"/>
                </a:lnTo>
                <a:lnTo>
                  <a:pt x="171220" y="3353"/>
                </a:lnTo>
                <a:lnTo>
                  <a:pt x="175106" y="579"/>
                </a:lnTo>
                <a:lnTo>
                  <a:pt x="177697" y="0"/>
                </a:lnTo>
                <a:lnTo>
                  <a:pt x="179425" y="884"/>
                </a:lnTo>
                <a:lnTo>
                  <a:pt x="180576" y="2743"/>
                </a:lnTo>
                <a:lnTo>
                  <a:pt x="182614" y="3983"/>
                </a:lnTo>
                <a:lnTo>
                  <a:pt x="188265" y="5360"/>
                </a:lnTo>
                <a:lnTo>
                  <a:pt x="193779" y="6365"/>
                </a:lnTo>
                <a:lnTo>
                  <a:pt x="197461" y="9805"/>
                </a:lnTo>
                <a:lnTo>
                  <a:pt x="200220" y="12500"/>
                </a:lnTo>
                <a:lnTo>
                  <a:pt x="200790" y="14298"/>
                </a:lnTo>
                <a:lnTo>
                  <a:pt x="199899" y="15496"/>
                </a:lnTo>
                <a:lnTo>
                  <a:pt x="198037" y="16294"/>
                </a:lnTo>
                <a:lnTo>
                  <a:pt x="195524" y="21907"/>
                </a:lnTo>
                <a:lnTo>
                  <a:pt x="192580" y="30728"/>
                </a:lnTo>
                <a:lnTo>
                  <a:pt x="185920" y="52807"/>
                </a:lnTo>
                <a:lnTo>
                  <a:pt x="178728" y="75319"/>
                </a:lnTo>
                <a:lnTo>
                  <a:pt x="176301" y="84117"/>
                </a:lnTo>
                <a:lnTo>
                  <a:pt x="174684" y="91252"/>
                </a:lnTo>
                <a:lnTo>
                  <a:pt x="173605" y="97278"/>
                </a:lnTo>
                <a:lnTo>
                  <a:pt x="171617" y="103836"/>
                </a:lnTo>
                <a:lnTo>
                  <a:pt x="169021" y="110748"/>
                </a:lnTo>
                <a:lnTo>
                  <a:pt x="161798" y="127956"/>
                </a:lnTo>
                <a:lnTo>
                  <a:pt x="157423" y="137082"/>
                </a:lnTo>
                <a:lnTo>
                  <a:pt x="148589" y="16648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23"/>
          <p:cNvSpPr/>
          <p:nvPr/>
        </p:nvSpPr>
        <p:spPr>
          <a:xfrm>
            <a:off x="6960927" y="2779078"/>
            <a:ext cx="171393" cy="181289"/>
          </a:xfrm>
          <a:custGeom>
            <a:avLst/>
            <a:gdLst/>
            <a:ahLst/>
            <a:cxnLst/>
            <a:rect l="0" t="0" r="0" b="0"/>
            <a:pathLst>
              <a:path w="171393" h="181289">
                <a:moveTo>
                  <a:pt x="22803" y="9841"/>
                </a:moveTo>
                <a:lnTo>
                  <a:pt x="32644" y="0"/>
                </a:lnTo>
                <a:lnTo>
                  <a:pt x="33173" y="741"/>
                </a:lnTo>
                <a:lnTo>
                  <a:pt x="33762" y="4950"/>
                </a:lnTo>
                <a:lnTo>
                  <a:pt x="33918" y="7850"/>
                </a:lnTo>
                <a:lnTo>
                  <a:pt x="34093" y="14460"/>
                </a:lnTo>
                <a:lnTo>
                  <a:pt x="32870" y="21810"/>
                </a:lnTo>
                <a:lnTo>
                  <a:pt x="30784" y="31791"/>
                </a:lnTo>
                <a:lnTo>
                  <a:pt x="28123" y="43524"/>
                </a:lnTo>
                <a:lnTo>
                  <a:pt x="25079" y="53887"/>
                </a:lnTo>
                <a:lnTo>
                  <a:pt x="21781" y="63335"/>
                </a:lnTo>
                <a:lnTo>
                  <a:pt x="18311" y="72174"/>
                </a:lnTo>
                <a:lnTo>
                  <a:pt x="14728" y="79336"/>
                </a:lnTo>
                <a:lnTo>
                  <a:pt x="11069" y="85381"/>
                </a:lnTo>
                <a:lnTo>
                  <a:pt x="7361" y="90681"/>
                </a:lnTo>
                <a:lnTo>
                  <a:pt x="4888" y="95485"/>
                </a:lnTo>
                <a:lnTo>
                  <a:pt x="3240" y="99957"/>
                </a:lnTo>
                <a:lnTo>
                  <a:pt x="2141" y="104208"/>
                </a:lnTo>
                <a:lnTo>
                  <a:pt x="1408" y="109583"/>
                </a:lnTo>
                <a:lnTo>
                  <a:pt x="920" y="115706"/>
                </a:lnTo>
                <a:lnTo>
                  <a:pt x="136" y="131648"/>
                </a:lnTo>
                <a:lnTo>
                  <a:pt x="28" y="137214"/>
                </a:lnTo>
                <a:lnTo>
                  <a:pt x="0" y="140477"/>
                </a:lnTo>
                <a:lnTo>
                  <a:pt x="1251" y="142651"/>
                </a:lnTo>
                <a:lnTo>
                  <a:pt x="3354" y="144102"/>
                </a:lnTo>
                <a:lnTo>
                  <a:pt x="9789" y="146429"/>
                </a:lnTo>
                <a:lnTo>
                  <a:pt x="10317" y="147890"/>
                </a:lnTo>
                <a:lnTo>
                  <a:pt x="10903" y="152900"/>
                </a:lnTo>
                <a:lnTo>
                  <a:pt x="11234" y="156792"/>
                </a:lnTo>
                <a:lnTo>
                  <a:pt x="14697" y="161090"/>
                </a:lnTo>
                <a:lnTo>
                  <a:pt x="21201" y="168129"/>
                </a:lnTo>
                <a:lnTo>
                  <a:pt x="32503" y="179550"/>
                </a:lnTo>
                <a:lnTo>
                  <a:pt x="35619" y="180131"/>
                </a:lnTo>
                <a:lnTo>
                  <a:pt x="40237" y="180518"/>
                </a:lnTo>
                <a:lnTo>
                  <a:pt x="53763" y="181139"/>
                </a:lnTo>
                <a:lnTo>
                  <a:pt x="58999" y="181223"/>
                </a:lnTo>
                <a:lnTo>
                  <a:pt x="83874" y="181288"/>
                </a:lnTo>
                <a:lnTo>
                  <a:pt x="87647" y="180019"/>
                </a:lnTo>
                <a:lnTo>
                  <a:pt x="91432" y="177903"/>
                </a:lnTo>
                <a:lnTo>
                  <a:pt x="95226" y="175223"/>
                </a:lnTo>
                <a:lnTo>
                  <a:pt x="102835" y="172165"/>
                </a:lnTo>
                <a:lnTo>
                  <a:pt x="112987" y="168857"/>
                </a:lnTo>
                <a:lnTo>
                  <a:pt x="124836" y="165382"/>
                </a:lnTo>
                <a:lnTo>
                  <a:pt x="134005" y="161795"/>
                </a:lnTo>
                <a:lnTo>
                  <a:pt x="141387" y="158134"/>
                </a:lnTo>
                <a:lnTo>
                  <a:pt x="147580" y="154423"/>
                </a:lnTo>
                <a:lnTo>
                  <a:pt x="152977" y="151949"/>
                </a:lnTo>
                <a:lnTo>
                  <a:pt x="157846" y="150300"/>
                </a:lnTo>
                <a:lnTo>
                  <a:pt x="171392" y="14700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does it mean to be coplanar?</a:t>
            </a:r>
            <a:endParaRPr lang="en-US" dirty="0"/>
          </a:p>
        </p:txBody>
      </p:sp>
      <p:sp>
        <p:nvSpPr>
          <p:cNvPr id="3" name="Content Placeholder 2"/>
          <p:cNvSpPr>
            <a:spLocks noGrp="1"/>
          </p:cNvSpPr>
          <p:nvPr>
            <p:ph idx="1"/>
          </p:nvPr>
        </p:nvSpPr>
        <p:spPr/>
        <p:txBody>
          <a:bodyPr/>
          <a:lstStyle/>
          <a:p>
            <a:r>
              <a:rPr lang="en-US" dirty="0" smtClean="0"/>
              <a:t>Points or lines are coplanar if they lie in the same plane.</a:t>
            </a:r>
            <a:endParaRPr lang="en-US" dirty="0"/>
          </a:p>
        </p:txBody>
      </p:sp>
      <p:sp>
        <p:nvSpPr>
          <p:cNvPr id="4" name="Parallelogram 3"/>
          <p:cNvSpPr/>
          <p:nvPr/>
        </p:nvSpPr>
        <p:spPr>
          <a:xfrm>
            <a:off x="2971800" y="3733800"/>
            <a:ext cx="3429000" cy="1447800"/>
          </a:xfrm>
          <a:prstGeom prst="parallelogram">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Plane X</a:t>
            </a:r>
            <a:endParaRPr lang="en-US" dirty="0"/>
          </a:p>
        </p:txBody>
      </p:sp>
      <p:sp>
        <p:nvSpPr>
          <p:cNvPr id="5" name="SMARTPenAnnotation0"/>
          <p:cNvSpPr/>
          <p:nvPr/>
        </p:nvSpPr>
        <p:spPr>
          <a:xfrm>
            <a:off x="5842475" y="4000698"/>
            <a:ext cx="78266" cy="123705"/>
          </a:xfrm>
          <a:custGeom>
            <a:avLst/>
            <a:gdLst/>
            <a:ahLst/>
            <a:cxnLst/>
            <a:rect l="0" t="0" r="0" b="0"/>
            <a:pathLst>
              <a:path w="78266" h="123705">
                <a:moveTo>
                  <a:pt x="78265" y="34091"/>
                </a:moveTo>
                <a:lnTo>
                  <a:pt x="58582" y="24250"/>
                </a:lnTo>
                <a:lnTo>
                  <a:pt x="56253" y="24990"/>
                </a:lnTo>
                <a:lnTo>
                  <a:pt x="53430" y="26755"/>
                </a:lnTo>
                <a:lnTo>
                  <a:pt x="50278" y="29200"/>
                </a:lnTo>
                <a:lnTo>
                  <a:pt x="46907" y="30830"/>
                </a:lnTo>
                <a:lnTo>
                  <a:pt x="43390" y="31918"/>
                </a:lnTo>
                <a:lnTo>
                  <a:pt x="39775" y="32642"/>
                </a:lnTo>
                <a:lnTo>
                  <a:pt x="36095" y="34395"/>
                </a:lnTo>
                <a:lnTo>
                  <a:pt x="32371" y="36834"/>
                </a:lnTo>
                <a:lnTo>
                  <a:pt x="23339" y="43805"/>
                </a:lnTo>
                <a:lnTo>
                  <a:pt x="21327" y="45647"/>
                </a:lnTo>
                <a:lnTo>
                  <a:pt x="15706" y="51081"/>
                </a:lnTo>
                <a:lnTo>
                  <a:pt x="13699" y="54308"/>
                </a:lnTo>
                <a:lnTo>
                  <a:pt x="12361" y="57729"/>
                </a:lnTo>
                <a:lnTo>
                  <a:pt x="11469" y="61280"/>
                </a:lnTo>
                <a:lnTo>
                  <a:pt x="9604" y="64917"/>
                </a:lnTo>
                <a:lnTo>
                  <a:pt x="7091" y="68612"/>
                </a:lnTo>
                <a:lnTo>
                  <a:pt x="4146" y="72345"/>
                </a:lnTo>
                <a:lnTo>
                  <a:pt x="2182" y="77374"/>
                </a:lnTo>
                <a:lnTo>
                  <a:pt x="873" y="83267"/>
                </a:lnTo>
                <a:lnTo>
                  <a:pt x="0" y="89735"/>
                </a:lnTo>
                <a:lnTo>
                  <a:pt x="688" y="95317"/>
                </a:lnTo>
                <a:lnTo>
                  <a:pt x="2417" y="100309"/>
                </a:lnTo>
                <a:lnTo>
                  <a:pt x="8249" y="111377"/>
                </a:lnTo>
                <a:lnTo>
                  <a:pt x="9997" y="113555"/>
                </a:lnTo>
                <a:lnTo>
                  <a:pt x="12433" y="116277"/>
                </a:lnTo>
                <a:lnTo>
                  <a:pt x="19400" y="123704"/>
                </a:lnTo>
                <a:lnTo>
                  <a:pt x="21241" y="123043"/>
                </a:lnTo>
                <a:lnTo>
                  <a:pt x="23739" y="121332"/>
                </a:lnTo>
                <a:lnTo>
                  <a:pt x="32029" y="114525"/>
                </a:lnTo>
                <a:lnTo>
                  <a:pt x="33471" y="110574"/>
                </a:lnTo>
                <a:lnTo>
                  <a:pt x="38460" y="96024"/>
                </a:lnTo>
                <a:lnTo>
                  <a:pt x="40298" y="86810"/>
                </a:lnTo>
                <a:lnTo>
                  <a:pt x="41524" y="76857"/>
                </a:lnTo>
                <a:lnTo>
                  <a:pt x="43490" y="51711"/>
                </a:lnTo>
                <a:lnTo>
                  <a:pt x="43652" y="50918"/>
                </a:lnTo>
                <a:lnTo>
                  <a:pt x="43831" y="53423"/>
                </a:lnTo>
                <a:lnTo>
                  <a:pt x="43932" y="61974"/>
                </a:lnTo>
                <a:lnTo>
                  <a:pt x="43971" y="83728"/>
                </a:lnTo>
                <a:lnTo>
                  <a:pt x="45242" y="86232"/>
                </a:lnTo>
                <a:lnTo>
                  <a:pt x="47360" y="87902"/>
                </a:lnTo>
                <a:lnTo>
                  <a:pt x="54934" y="91046"/>
                </a:lnTo>
                <a:lnTo>
                  <a:pt x="56361" y="89841"/>
                </a:lnTo>
                <a:lnTo>
                  <a:pt x="58582" y="87768"/>
                </a:lnTo>
                <a:lnTo>
                  <a:pt x="61333" y="85116"/>
                </a:lnTo>
                <a:lnTo>
                  <a:pt x="63167" y="82077"/>
                </a:lnTo>
                <a:lnTo>
                  <a:pt x="64389" y="78782"/>
                </a:lnTo>
                <a:lnTo>
                  <a:pt x="65204" y="75315"/>
                </a:lnTo>
                <a:lnTo>
                  <a:pt x="67018" y="71734"/>
                </a:lnTo>
                <a:lnTo>
                  <a:pt x="69497" y="68076"/>
                </a:lnTo>
                <a:lnTo>
                  <a:pt x="72419" y="64368"/>
                </a:lnTo>
                <a:lnTo>
                  <a:pt x="74368" y="60626"/>
                </a:lnTo>
                <a:lnTo>
                  <a:pt x="75666" y="56861"/>
                </a:lnTo>
                <a:lnTo>
                  <a:pt x="76533" y="53081"/>
                </a:lnTo>
                <a:lnTo>
                  <a:pt x="77110" y="49292"/>
                </a:lnTo>
                <a:lnTo>
                  <a:pt x="77495" y="45495"/>
                </a:lnTo>
                <a:lnTo>
                  <a:pt x="77752" y="41694"/>
                </a:lnTo>
                <a:lnTo>
                  <a:pt x="77923" y="37889"/>
                </a:lnTo>
                <a:lnTo>
                  <a:pt x="78112" y="30276"/>
                </a:lnTo>
                <a:lnTo>
                  <a:pt x="78219" y="18850"/>
                </a:lnTo>
                <a:lnTo>
                  <a:pt x="76965" y="15040"/>
                </a:lnTo>
                <a:lnTo>
                  <a:pt x="74858" y="11231"/>
                </a:lnTo>
                <a:lnTo>
                  <a:pt x="68420" y="2059"/>
                </a:lnTo>
                <a:lnTo>
                  <a:pt x="66621" y="1306"/>
                </a:lnTo>
                <a:lnTo>
                  <a:pt x="64152" y="805"/>
                </a:lnTo>
                <a:lnTo>
                  <a:pt x="57133" y="0"/>
                </a:lnTo>
                <a:lnTo>
                  <a:pt x="55287" y="1204"/>
                </a:lnTo>
                <a:lnTo>
                  <a:pt x="52786" y="3276"/>
                </a:lnTo>
                <a:lnTo>
                  <a:pt x="49849" y="5928"/>
                </a:lnTo>
                <a:lnTo>
                  <a:pt x="47890" y="8966"/>
                </a:lnTo>
                <a:lnTo>
                  <a:pt x="46585" y="12261"/>
                </a:lnTo>
                <a:lnTo>
                  <a:pt x="45715" y="15728"/>
                </a:lnTo>
                <a:lnTo>
                  <a:pt x="43865" y="19309"/>
                </a:lnTo>
                <a:lnTo>
                  <a:pt x="41361" y="22967"/>
                </a:lnTo>
                <a:lnTo>
                  <a:pt x="38423" y="26675"/>
                </a:lnTo>
                <a:lnTo>
                  <a:pt x="36463" y="30417"/>
                </a:lnTo>
                <a:lnTo>
                  <a:pt x="35157" y="34182"/>
                </a:lnTo>
                <a:lnTo>
                  <a:pt x="32545" y="4552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
          <p:cNvSpPr/>
          <p:nvPr/>
        </p:nvSpPr>
        <p:spPr>
          <a:xfrm>
            <a:off x="5023032" y="4801070"/>
            <a:ext cx="74262" cy="124591"/>
          </a:xfrm>
          <a:custGeom>
            <a:avLst/>
            <a:gdLst/>
            <a:ahLst/>
            <a:cxnLst/>
            <a:rect l="0" t="0" r="0" b="0"/>
            <a:pathLst>
              <a:path w="74262" h="124591">
                <a:moveTo>
                  <a:pt x="51888" y="10959"/>
                </a:moveTo>
                <a:lnTo>
                  <a:pt x="42046" y="1118"/>
                </a:lnTo>
                <a:lnTo>
                  <a:pt x="40247" y="589"/>
                </a:lnTo>
                <a:lnTo>
                  <a:pt x="37777" y="236"/>
                </a:lnTo>
                <a:lnTo>
                  <a:pt x="34860" y="0"/>
                </a:lnTo>
                <a:lnTo>
                  <a:pt x="32916" y="1114"/>
                </a:lnTo>
                <a:lnTo>
                  <a:pt x="31620" y="3125"/>
                </a:lnTo>
                <a:lnTo>
                  <a:pt x="30756" y="5736"/>
                </a:lnTo>
                <a:lnTo>
                  <a:pt x="30180" y="8748"/>
                </a:lnTo>
                <a:lnTo>
                  <a:pt x="29796" y="12025"/>
                </a:lnTo>
                <a:lnTo>
                  <a:pt x="29540" y="15480"/>
                </a:lnTo>
                <a:lnTo>
                  <a:pt x="28099" y="20323"/>
                </a:lnTo>
                <a:lnTo>
                  <a:pt x="25869" y="26092"/>
                </a:lnTo>
                <a:lnTo>
                  <a:pt x="23111" y="32478"/>
                </a:lnTo>
                <a:lnTo>
                  <a:pt x="21273" y="39275"/>
                </a:lnTo>
                <a:lnTo>
                  <a:pt x="20048" y="46346"/>
                </a:lnTo>
                <a:lnTo>
                  <a:pt x="19231" y="53601"/>
                </a:lnTo>
                <a:lnTo>
                  <a:pt x="19957" y="59707"/>
                </a:lnTo>
                <a:lnTo>
                  <a:pt x="21710" y="65048"/>
                </a:lnTo>
                <a:lnTo>
                  <a:pt x="24150" y="69879"/>
                </a:lnTo>
                <a:lnTo>
                  <a:pt x="25776" y="74369"/>
                </a:lnTo>
                <a:lnTo>
                  <a:pt x="26860" y="78632"/>
                </a:lnTo>
                <a:lnTo>
                  <a:pt x="27582" y="82745"/>
                </a:lnTo>
                <a:lnTo>
                  <a:pt x="29334" y="85486"/>
                </a:lnTo>
                <a:lnTo>
                  <a:pt x="31772" y="87314"/>
                </a:lnTo>
                <a:lnTo>
                  <a:pt x="38742" y="90247"/>
                </a:lnTo>
                <a:lnTo>
                  <a:pt x="40584" y="90488"/>
                </a:lnTo>
                <a:lnTo>
                  <a:pt x="43082" y="90648"/>
                </a:lnTo>
                <a:lnTo>
                  <a:pt x="46017" y="90756"/>
                </a:lnTo>
                <a:lnTo>
                  <a:pt x="49244" y="88286"/>
                </a:lnTo>
                <a:lnTo>
                  <a:pt x="52665" y="84101"/>
                </a:lnTo>
                <a:lnTo>
                  <a:pt x="56216" y="78770"/>
                </a:lnTo>
                <a:lnTo>
                  <a:pt x="58583" y="73947"/>
                </a:lnTo>
                <a:lnTo>
                  <a:pt x="60161" y="69461"/>
                </a:lnTo>
                <a:lnTo>
                  <a:pt x="61213" y="65201"/>
                </a:lnTo>
                <a:lnTo>
                  <a:pt x="61915" y="61090"/>
                </a:lnTo>
                <a:lnTo>
                  <a:pt x="62382" y="57080"/>
                </a:lnTo>
                <a:lnTo>
                  <a:pt x="62694" y="53136"/>
                </a:lnTo>
                <a:lnTo>
                  <a:pt x="64172" y="49237"/>
                </a:lnTo>
                <a:lnTo>
                  <a:pt x="66427" y="45368"/>
                </a:lnTo>
                <a:lnTo>
                  <a:pt x="69200" y="41518"/>
                </a:lnTo>
                <a:lnTo>
                  <a:pt x="71050" y="37682"/>
                </a:lnTo>
                <a:lnTo>
                  <a:pt x="72282" y="33855"/>
                </a:lnTo>
                <a:lnTo>
                  <a:pt x="73104" y="30033"/>
                </a:lnTo>
                <a:lnTo>
                  <a:pt x="73652" y="26215"/>
                </a:lnTo>
                <a:lnTo>
                  <a:pt x="74017" y="22400"/>
                </a:lnTo>
                <a:lnTo>
                  <a:pt x="74261" y="18586"/>
                </a:lnTo>
                <a:lnTo>
                  <a:pt x="73153" y="16044"/>
                </a:lnTo>
                <a:lnTo>
                  <a:pt x="71145" y="14349"/>
                </a:lnTo>
                <a:lnTo>
                  <a:pt x="64864" y="11629"/>
                </a:lnTo>
                <a:lnTo>
                  <a:pt x="63078" y="12676"/>
                </a:lnTo>
                <a:lnTo>
                  <a:pt x="60618" y="14644"/>
                </a:lnTo>
                <a:lnTo>
                  <a:pt x="57708" y="17226"/>
                </a:lnTo>
                <a:lnTo>
                  <a:pt x="51088" y="23481"/>
                </a:lnTo>
                <a:lnTo>
                  <a:pt x="36490" y="37845"/>
                </a:lnTo>
                <a:lnTo>
                  <a:pt x="34002" y="41583"/>
                </a:lnTo>
                <a:lnTo>
                  <a:pt x="32344" y="45345"/>
                </a:lnTo>
                <a:lnTo>
                  <a:pt x="31238" y="49123"/>
                </a:lnTo>
                <a:lnTo>
                  <a:pt x="29232" y="52912"/>
                </a:lnTo>
                <a:lnTo>
                  <a:pt x="26624" y="56708"/>
                </a:lnTo>
                <a:lnTo>
                  <a:pt x="23615" y="60508"/>
                </a:lnTo>
                <a:lnTo>
                  <a:pt x="20339" y="64312"/>
                </a:lnTo>
                <a:lnTo>
                  <a:pt x="16885" y="68118"/>
                </a:lnTo>
                <a:lnTo>
                  <a:pt x="13313" y="71925"/>
                </a:lnTo>
                <a:lnTo>
                  <a:pt x="10931" y="75733"/>
                </a:lnTo>
                <a:lnTo>
                  <a:pt x="9343" y="79542"/>
                </a:lnTo>
                <a:lnTo>
                  <a:pt x="8284" y="83351"/>
                </a:lnTo>
                <a:lnTo>
                  <a:pt x="6309" y="87161"/>
                </a:lnTo>
                <a:lnTo>
                  <a:pt x="3722" y="90970"/>
                </a:lnTo>
                <a:lnTo>
                  <a:pt x="727" y="94780"/>
                </a:lnTo>
                <a:lnTo>
                  <a:pt x="0" y="98590"/>
                </a:lnTo>
                <a:lnTo>
                  <a:pt x="786" y="102400"/>
                </a:lnTo>
                <a:lnTo>
                  <a:pt x="2580" y="106209"/>
                </a:lnTo>
                <a:lnTo>
                  <a:pt x="3776" y="110020"/>
                </a:lnTo>
                <a:lnTo>
                  <a:pt x="4573" y="113830"/>
                </a:lnTo>
                <a:lnTo>
                  <a:pt x="5853" y="123001"/>
                </a:lnTo>
                <a:lnTo>
                  <a:pt x="7228" y="123754"/>
                </a:lnTo>
                <a:lnTo>
                  <a:pt x="9414" y="124256"/>
                </a:lnTo>
                <a:lnTo>
                  <a:pt x="12142" y="124590"/>
                </a:lnTo>
                <a:lnTo>
                  <a:pt x="15231" y="123544"/>
                </a:lnTo>
                <a:lnTo>
                  <a:pt x="18559" y="121576"/>
                </a:lnTo>
                <a:lnTo>
                  <a:pt x="22049" y="118994"/>
                </a:lnTo>
                <a:lnTo>
                  <a:pt x="25645" y="114732"/>
                </a:lnTo>
                <a:lnTo>
                  <a:pt x="29313" y="109351"/>
                </a:lnTo>
                <a:lnTo>
                  <a:pt x="33028" y="103224"/>
                </a:lnTo>
                <a:lnTo>
                  <a:pt x="36774" y="97869"/>
                </a:lnTo>
                <a:lnTo>
                  <a:pt x="40542" y="93029"/>
                </a:lnTo>
                <a:lnTo>
                  <a:pt x="44324" y="88533"/>
                </a:lnTo>
                <a:lnTo>
                  <a:pt x="46845" y="82995"/>
                </a:lnTo>
                <a:lnTo>
                  <a:pt x="48526" y="76763"/>
                </a:lnTo>
                <a:lnTo>
                  <a:pt x="49646" y="70069"/>
                </a:lnTo>
                <a:lnTo>
                  <a:pt x="52934" y="59255"/>
                </a:lnTo>
                <a:lnTo>
                  <a:pt x="57665" y="45697"/>
                </a:lnTo>
                <a:lnTo>
                  <a:pt x="71373" y="8649"/>
                </a:lnTo>
                <a:lnTo>
                  <a:pt x="71228" y="5609"/>
                </a:lnTo>
                <a:lnTo>
                  <a:pt x="69861" y="3583"/>
                </a:lnTo>
                <a:lnTo>
                  <a:pt x="67680" y="2231"/>
                </a:lnTo>
                <a:lnTo>
                  <a:pt x="66226" y="2601"/>
                </a:lnTo>
                <a:lnTo>
                  <a:pt x="65257" y="4117"/>
                </a:lnTo>
                <a:lnTo>
                  <a:pt x="64610" y="6398"/>
                </a:lnTo>
                <a:lnTo>
                  <a:pt x="62909" y="10458"/>
                </a:lnTo>
                <a:lnTo>
                  <a:pt x="60505" y="15705"/>
                </a:lnTo>
                <a:lnTo>
                  <a:pt x="57633" y="21743"/>
                </a:lnTo>
                <a:lnTo>
                  <a:pt x="53178" y="28309"/>
                </a:lnTo>
                <a:lnTo>
                  <a:pt x="47668" y="35226"/>
                </a:lnTo>
                <a:lnTo>
                  <a:pt x="41454" y="42377"/>
                </a:lnTo>
                <a:lnTo>
                  <a:pt x="36042" y="49685"/>
                </a:lnTo>
                <a:lnTo>
                  <a:pt x="31164" y="57096"/>
                </a:lnTo>
                <a:lnTo>
                  <a:pt x="20277" y="75106"/>
                </a:lnTo>
                <a:lnTo>
                  <a:pt x="18114" y="76584"/>
                </a:lnTo>
                <a:lnTo>
                  <a:pt x="15402" y="77569"/>
                </a:lnTo>
                <a:lnTo>
                  <a:pt x="6168" y="7953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
          <p:cNvSpPr/>
          <p:nvPr/>
        </p:nvSpPr>
        <p:spPr>
          <a:xfrm>
            <a:off x="4474419" y="3932118"/>
            <a:ext cx="120441" cy="123695"/>
          </a:xfrm>
          <a:custGeom>
            <a:avLst/>
            <a:gdLst/>
            <a:ahLst/>
            <a:cxnLst/>
            <a:rect l="0" t="0" r="0" b="0"/>
            <a:pathLst>
              <a:path w="120441" h="123695">
                <a:moveTo>
                  <a:pt x="120440" y="34091"/>
                </a:moveTo>
                <a:lnTo>
                  <a:pt x="108305" y="40160"/>
                </a:lnTo>
                <a:lnTo>
                  <a:pt x="104730" y="43217"/>
                </a:lnTo>
                <a:lnTo>
                  <a:pt x="102347" y="46525"/>
                </a:lnTo>
                <a:lnTo>
                  <a:pt x="100758" y="50000"/>
                </a:lnTo>
                <a:lnTo>
                  <a:pt x="98429" y="52317"/>
                </a:lnTo>
                <a:lnTo>
                  <a:pt x="95606" y="53862"/>
                </a:lnTo>
                <a:lnTo>
                  <a:pt x="92454" y="54892"/>
                </a:lnTo>
                <a:lnTo>
                  <a:pt x="90353" y="58119"/>
                </a:lnTo>
                <a:lnTo>
                  <a:pt x="88952" y="62809"/>
                </a:lnTo>
                <a:lnTo>
                  <a:pt x="88018" y="68476"/>
                </a:lnTo>
                <a:lnTo>
                  <a:pt x="84856" y="74795"/>
                </a:lnTo>
                <a:lnTo>
                  <a:pt x="80208" y="81547"/>
                </a:lnTo>
                <a:lnTo>
                  <a:pt x="74568" y="88589"/>
                </a:lnTo>
                <a:lnTo>
                  <a:pt x="70809" y="94553"/>
                </a:lnTo>
                <a:lnTo>
                  <a:pt x="68303" y="99799"/>
                </a:lnTo>
                <a:lnTo>
                  <a:pt x="64281" y="111276"/>
                </a:lnTo>
                <a:lnTo>
                  <a:pt x="63950" y="113488"/>
                </a:lnTo>
                <a:lnTo>
                  <a:pt x="63731" y="116233"/>
                </a:lnTo>
                <a:lnTo>
                  <a:pt x="63584" y="119332"/>
                </a:lnTo>
                <a:lnTo>
                  <a:pt x="62216" y="121399"/>
                </a:lnTo>
                <a:lnTo>
                  <a:pt x="60034" y="122776"/>
                </a:lnTo>
                <a:lnTo>
                  <a:pt x="57310" y="123694"/>
                </a:lnTo>
                <a:lnTo>
                  <a:pt x="55494" y="123037"/>
                </a:lnTo>
                <a:lnTo>
                  <a:pt x="54282" y="121329"/>
                </a:lnTo>
                <a:lnTo>
                  <a:pt x="53475" y="118920"/>
                </a:lnTo>
                <a:lnTo>
                  <a:pt x="54207" y="117314"/>
                </a:lnTo>
                <a:lnTo>
                  <a:pt x="55965" y="116243"/>
                </a:lnTo>
                <a:lnTo>
                  <a:pt x="58407" y="115529"/>
                </a:lnTo>
                <a:lnTo>
                  <a:pt x="60035" y="113783"/>
                </a:lnTo>
                <a:lnTo>
                  <a:pt x="61120" y="111349"/>
                </a:lnTo>
                <a:lnTo>
                  <a:pt x="61844" y="108457"/>
                </a:lnTo>
                <a:lnTo>
                  <a:pt x="62326" y="105258"/>
                </a:lnTo>
                <a:lnTo>
                  <a:pt x="62648" y="101856"/>
                </a:lnTo>
                <a:lnTo>
                  <a:pt x="62862" y="98318"/>
                </a:lnTo>
                <a:lnTo>
                  <a:pt x="63100" y="87613"/>
                </a:lnTo>
                <a:lnTo>
                  <a:pt x="63287" y="41847"/>
                </a:lnTo>
                <a:lnTo>
                  <a:pt x="62018" y="39262"/>
                </a:lnTo>
                <a:lnTo>
                  <a:pt x="59903" y="37538"/>
                </a:lnTo>
                <a:lnTo>
                  <a:pt x="57222" y="36389"/>
                </a:lnTo>
                <a:lnTo>
                  <a:pt x="54165" y="36893"/>
                </a:lnTo>
                <a:lnTo>
                  <a:pt x="50857" y="38499"/>
                </a:lnTo>
                <a:lnTo>
                  <a:pt x="47381" y="40840"/>
                </a:lnTo>
                <a:lnTo>
                  <a:pt x="43795" y="42401"/>
                </a:lnTo>
                <a:lnTo>
                  <a:pt x="40133" y="43441"/>
                </a:lnTo>
                <a:lnTo>
                  <a:pt x="36422" y="44135"/>
                </a:lnTo>
                <a:lnTo>
                  <a:pt x="32678" y="45867"/>
                </a:lnTo>
                <a:lnTo>
                  <a:pt x="28913" y="48292"/>
                </a:lnTo>
                <a:lnTo>
                  <a:pt x="25132" y="51179"/>
                </a:lnTo>
                <a:lnTo>
                  <a:pt x="21342" y="54373"/>
                </a:lnTo>
                <a:lnTo>
                  <a:pt x="17544" y="57772"/>
                </a:lnTo>
                <a:lnTo>
                  <a:pt x="8393" y="66286"/>
                </a:lnTo>
                <a:lnTo>
                  <a:pt x="6373" y="66984"/>
                </a:lnTo>
                <a:lnTo>
                  <a:pt x="3755" y="67450"/>
                </a:lnTo>
                <a:lnTo>
                  <a:pt x="740" y="67761"/>
                </a:lnTo>
                <a:lnTo>
                  <a:pt x="0" y="67967"/>
                </a:lnTo>
                <a:lnTo>
                  <a:pt x="2565" y="68197"/>
                </a:lnTo>
                <a:lnTo>
                  <a:pt x="3757" y="66989"/>
                </a:lnTo>
                <a:lnTo>
                  <a:pt x="4551" y="64913"/>
                </a:lnTo>
                <a:lnTo>
                  <a:pt x="5081" y="62259"/>
                </a:lnTo>
                <a:lnTo>
                  <a:pt x="6704" y="59220"/>
                </a:lnTo>
                <a:lnTo>
                  <a:pt x="9056" y="55924"/>
                </a:lnTo>
                <a:lnTo>
                  <a:pt x="11895" y="52457"/>
                </a:lnTo>
                <a:lnTo>
                  <a:pt x="15056" y="48875"/>
                </a:lnTo>
                <a:lnTo>
                  <a:pt x="21956" y="41508"/>
                </a:lnTo>
                <a:lnTo>
                  <a:pt x="40506" y="22635"/>
                </a:lnTo>
                <a:lnTo>
                  <a:pt x="44291" y="18833"/>
                </a:lnTo>
                <a:lnTo>
                  <a:pt x="49354" y="15030"/>
                </a:lnTo>
                <a:lnTo>
                  <a:pt x="55270" y="11224"/>
                </a:lnTo>
                <a:lnTo>
                  <a:pt x="61753" y="7416"/>
                </a:lnTo>
                <a:lnTo>
                  <a:pt x="68616" y="4878"/>
                </a:lnTo>
                <a:lnTo>
                  <a:pt x="75731" y="3186"/>
                </a:lnTo>
                <a:lnTo>
                  <a:pt x="96302" y="0"/>
                </a:lnTo>
                <a:lnTo>
                  <a:pt x="96728" y="1203"/>
                </a:lnTo>
                <a:lnTo>
                  <a:pt x="97012" y="3276"/>
                </a:lnTo>
                <a:lnTo>
                  <a:pt x="97468" y="9660"/>
                </a:lnTo>
                <a:lnTo>
                  <a:pt x="96236" y="11454"/>
                </a:lnTo>
                <a:lnTo>
                  <a:pt x="94144" y="13920"/>
                </a:lnTo>
                <a:lnTo>
                  <a:pt x="86289" y="22510"/>
                </a:lnTo>
                <a:lnTo>
                  <a:pt x="89599" y="25981"/>
                </a:lnTo>
                <a:lnTo>
                  <a:pt x="97519" y="34029"/>
                </a:lnTo>
                <a:lnTo>
                  <a:pt x="97581" y="4552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3"/>
          <p:cNvSpPr/>
          <p:nvPr/>
        </p:nvSpPr>
        <p:spPr>
          <a:xfrm>
            <a:off x="3726179" y="4491989"/>
            <a:ext cx="66989" cy="125203"/>
          </a:xfrm>
          <a:custGeom>
            <a:avLst/>
            <a:gdLst/>
            <a:ahLst/>
            <a:cxnLst/>
            <a:rect l="0" t="0" r="0" b="0"/>
            <a:pathLst>
              <a:path w="66989" h="125203">
                <a:moveTo>
                  <a:pt x="0" y="0"/>
                </a:moveTo>
                <a:lnTo>
                  <a:pt x="0" y="60740"/>
                </a:lnTo>
                <a:lnTo>
                  <a:pt x="1271" y="65894"/>
                </a:lnTo>
                <a:lnTo>
                  <a:pt x="3387" y="71870"/>
                </a:lnTo>
                <a:lnTo>
                  <a:pt x="9842" y="87574"/>
                </a:lnTo>
                <a:lnTo>
                  <a:pt x="11642" y="90134"/>
                </a:lnTo>
                <a:lnTo>
                  <a:pt x="14111" y="93109"/>
                </a:lnTo>
                <a:lnTo>
                  <a:pt x="17028" y="96363"/>
                </a:lnTo>
                <a:lnTo>
                  <a:pt x="20242" y="98532"/>
                </a:lnTo>
                <a:lnTo>
                  <a:pt x="23655" y="99978"/>
                </a:lnTo>
                <a:lnTo>
                  <a:pt x="27200" y="100942"/>
                </a:lnTo>
                <a:lnTo>
                  <a:pt x="30834" y="101585"/>
                </a:lnTo>
                <a:lnTo>
                  <a:pt x="34526" y="102013"/>
                </a:lnTo>
                <a:lnTo>
                  <a:pt x="38258" y="102299"/>
                </a:lnTo>
                <a:lnTo>
                  <a:pt x="40745" y="101219"/>
                </a:lnTo>
                <a:lnTo>
                  <a:pt x="42404" y="99230"/>
                </a:lnTo>
                <a:lnTo>
                  <a:pt x="43509" y="96633"/>
                </a:lnTo>
                <a:lnTo>
                  <a:pt x="45517" y="93632"/>
                </a:lnTo>
                <a:lnTo>
                  <a:pt x="48125" y="90362"/>
                </a:lnTo>
                <a:lnTo>
                  <a:pt x="55368" y="82055"/>
                </a:lnTo>
                <a:lnTo>
                  <a:pt x="55962" y="80104"/>
                </a:lnTo>
                <a:lnTo>
                  <a:pt x="56358" y="77532"/>
                </a:lnTo>
                <a:lnTo>
                  <a:pt x="56623" y="74548"/>
                </a:lnTo>
                <a:lnTo>
                  <a:pt x="56799" y="71289"/>
                </a:lnTo>
                <a:lnTo>
                  <a:pt x="56994" y="64281"/>
                </a:lnTo>
                <a:lnTo>
                  <a:pt x="57104" y="53195"/>
                </a:lnTo>
                <a:lnTo>
                  <a:pt x="58389" y="49434"/>
                </a:lnTo>
                <a:lnTo>
                  <a:pt x="60516" y="45656"/>
                </a:lnTo>
                <a:lnTo>
                  <a:pt x="63205" y="41867"/>
                </a:lnTo>
                <a:lnTo>
                  <a:pt x="64996" y="38072"/>
                </a:lnTo>
                <a:lnTo>
                  <a:pt x="66191" y="34271"/>
                </a:lnTo>
                <a:lnTo>
                  <a:pt x="66988" y="30468"/>
                </a:lnTo>
                <a:lnTo>
                  <a:pt x="66249" y="27932"/>
                </a:lnTo>
                <a:lnTo>
                  <a:pt x="64486" y="26241"/>
                </a:lnTo>
                <a:lnTo>
                  <a:pt x="62041" y="25114"/>
                </a:lnTo>
                <a:lnTo>
                  <a:pt x="59141" y="23093"/>
                </a:lnTo>
                <a:lnTo>
                  <a:pt x="55937" y="20475"/>
                </a:lnTo>
                <a:lnTo>
                  <a:pt x="47739" y="13217"/>
                </a:lnTo>
                <a:lnTo>
                  <a:pt x="45796" y="13892"/>
                </a:lnTo>
                <a:lnTo>
                  <a:pt x="43231" y="15611"/>
                </a:lnTo>
                <a:lnTo>
                  <a:pt x="40251" y="18027"/>
                </a:lnTo>
                <a:lnTo>
                  <a:pt x="38264" y="20908"/>
                </a:lnTo>
                <a:lnTo>
                  <a:pt x="36939" y="24099"/>
                </a:lnTo>
                <a:lnTo>
                  <a:pt x="36057" y="27496"/>
                </a:lnTo>
                <a:lnTo>
                  <a:pt x="34198" y="31031"/>
                </a:lnTo>
                <a:lnTo>
                  <a:pt x="31689" y="34657"/>
                </a:lnTo>
                <a:lnTo>
                  <a:pt x="28746" y="38345"/>
                </a:lnTo>
                <a:lnTo>
                  <a:pt x="26784" y="42074"/>
                </a:lnTo>
                <a:lnTo>
                  <a:pt x="25476" y="45829"/>
                </a:lnTo>
                <a:lnTo>
                  <a:pt x="24605" y="49603"/>
                </a:lnTo>
                <a:lnTo>
                  <a:pt x="22753" y="53389"/>
                </a:lnTo>
                <a:lnTo>
                  <a:pt x="20249" y="57183"/>
                </a:lnTo>
                <a:lnTo>
                  <a:pt x="17309" y="60982"/>
                </a:lnTo>
                <a:lnTo>
                  <a:pt x="15350" y="64785"/>
                </a:lnTo>
                <a:lnTo>
                  <a:pt x="14043" y="68590"/>
                </a:lnTo>
                <a:lnTo>
                  <a:pt x="11947" y="77754"/>
                </a:lnTo>
                <a:lnTo>
                  <a:pt x="11775" y="79777"/>
                </a:lnTo>
                <a:lnTo>
                  <a:pt x="11660" y="82394"/>
                </a:lnTo>
                <a:lnTo>
                  <a:pt x="11532" y="88690"/>
                </a:lnTo>
                <a:lnTo>
                  <a:pt x="11444" y="106820"/>
                </a:lnTo>
                <a:lnTo>
                  <a:pt x="12710" y="109313"/>
                </a:lnTo>
                <a:lnTo>
                  <a:pt x="14823" y="110976"/>
                </a:lnTo>
                <a:lnTo>
                  <a:pt x="17502" y="112084"/>
                </a:lnTo>
                <a:lnTo>
                  <a:pt x="19288" y="114093"/>
                </a:lnTo>
                <a:lnTo>
                  <a:pt x="20479" y="116702"/>
                </a:lnTo>
                <a:lnTo>
                  <a:pt x="21273" y="119712"/>
                </a:lnTo>
                <a:lnTo>
                  <a:pt x="23072" y="121718"/>
                </a:lnTo>
                <a:lnTo>
                  <a:pt x="25541" y="123055"/>
                </a:lnTo>
                <a:lnTo>
                  <a:pt x="32562" y="125202"/>
                </a:lnTo>
                <a:lnTo>
                  <a:pt x="34408" y="124108"/>
                </a:lnTo>
                <a:lnTo>
                  <a:pt x="36909" y="122109"/>
                </a:lnTo>
                <a:lnTo>
                  <a:pt x="43980" y="115843"/>
                </a:lnTo>
                <a:lnTo>
                  <a:pt x="51272" y="108690"/>
                </a:lnTo>
                <a:lnTo>
                  <a:pt x="53232" y="105480"/>
                </a:lnTo>
                <a:lnTo>
                  <a:pt x="54538" y="102070"/>
                </a:lnTo>
                <a:lnTo>
                  <a:pt x="57150" y="9144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4"/>
          <p:cNvSpPr/>
          <p:nvPr/>
        </p:nvSpPr>
        <p:spPr>
          <a:xfrm>
            <a:off x="8595418" y="2377653"/>
            <a:ext cx="134374" cy="131646"/>
          </a:xfrm>
          <a:custGeom>
            <a:avLst/>
            <a:gdLst/>
            <a:ahLst/>
            <a:cxnLst/>
            <a:rect l="0" t="0" r="0" b="0"/>
            <a:pathLst>
              <a:path w="134374" h="131646">
                <a:moveTo>
                  <a:pt x="91382" y="22647"/>
                </a:moveTo>
                <a:lnTo>
                  <a:pt x="70580" y="1846"/>
                </a:lnTo>
                <a:lnTo>
                  <a:pt x="68625" y="2430"/>
                </a:lnTo>
                <a:lnTo>
                  <a:pt x="66050" y="4089"/>
                </a:lnTo>
                <a:lnTo>
                  <a:pt x="63064" y="6465"/>
                </a:lnTo>
                <a:lnTo>
                  <a:pt x="59803" y="8049"/>
                </a:lnTo>
                <a:lnTo>
                  <a:pt x="56360" y="9104"/>
                </a:lnTo>
                <a:lnTo>
                  <a:pt x="52793" y="9809"/>
                </a:lnTo>
                <a:lnTo>
                  <a:pt x="49146" y="12818"/>
                </a:lnTo>
                <a:lnTo>
                  <a:pt x="45445" y="17364"/>
                </a:lnTo>
                <a:lnTo>
                  <a:pt x="41706" y="22935"/>
                </a:lnTo>
                <a:lnTo>
                  <a:pt x="37945" y="27919"/>
                </a:lnTo>
                <a:lnTo>
                  <a:pt x="34167" y="32511"/>
                </a:lnTo>
                <a:lnTo>
                  <a:pt x="30378" y="36843"/>
                </a:lnTo>
                <a:lnTo>
                  <a:pt x="26582" y="42271"/>
                </a:lnTo>
                <a:lnTo>
                  <a:pt x="22783" y="48429"/>
                </a:lnTo>
                <a:lnTo>
                  <a:pt x="18978" y="55075"/>
                </a:lnTo>
                <a:lnTo>
                  <a:pt x="11365" y="69233"/>
                </a:lnTo>
                <a:lnTo>
                  <a:pt x="7557" y="76564"/>
                </a:lnTo>
                <a:lnTo>
                  <a:pt x="5019" y="82721"/>
                </a:lnTo>
                <a:lnTo>
                  <a:pt x="3326" y="88096"/>
                </a:lnTo>
                <a:lnTo>
                  <a:pt x="2199" y="92950"/>
                </a:lnTo>
                <a:lnTo>
                  <a:pt x="1446" y="97455"/>
                </a:lnTo>
                <a:lnTo>
                  <a:pt x="944" y="101729"/>
                </a:lnTo>
                <a:lnTo>
                  <a:pt x="610" y="105848"/>
                </a:lnTo>
                <a:lnTo>
                  <a:pt x="387" y="109864"/>
                </a:lnTo>
                <a:lnTo>
                  <a:pt x="0" y="123205"/>
                </a:lnTo>
                <a:lnTo>
                  <a:pt x="1251" y="125245"/>
                </a:lnTo>
                <a:lnTo>
                  <a:pt x="3354" y="127876"/>
                </a:lnTo>
                <a:lnTo>
                  <a:pt x="6027" y="130899"/>
                </a:lnTo>
                <a:lnTo>
                  <a:pt x="7808" y="131645"/>
                </a:lnTo>
                <a:lnTo>
                  <a:pt x="8996" y="130872"/>
                </a:lnTo>
                <a:lnTo>
                  <a:pt x="9788" y="129087"/>
                </a:lnTo>
                <a:lnTo>
                  <a:pt x="11586" y="127897"/>
                </a:lnTo>
                <a:lnTo>
                  <a:pt x="14054" y="127103"/>
                </a:lnTo>
                <a:lnTo>
                  <a:pt x="16971" y="126574"/>
                </a:lnTo>
                <a:lnTo>
                  <a:pt x="20184" y="124952"/>
                </a:lnTo>
                <a:lnTo>
                  <a:pt x="23596" y="122600"/>
                </a:lnTo>
                <a:lnTo>
                  <a:pt x="27141" y="119762"/>
                </a:lnTo>
                <a:lnTo>
                  <a:pt x="29505" y="116600"/>
                </a:lnTo>
                <a:lnTo>
                  <a:pt x="31081" y="113222"/>
                </a:lnTo>
                <a:lnTo>
                  <a:pt x="32131" y="109700"/>
                </a:lnTo>
                <a:lnTo>
                  <a:pt x="34101" y="106082"/>
                </a:lnTo>
                <a:lnTo>
                  <a:pt x="36684" y="102400"/>
                </a:lnTo>
                <a:lnTo>
                  <a:pt x="39677" y="98676"/>
                </a:lnTo>
                <a:lnTo>
                  <a:pt x="62091" y="69163"/>
                </a:lnTo>
                <a:lnTo>
                  <a:pt x="68045" y="60007"/>
                </a:lnTo>
                <a:lnTo>
                  <a:pt x="72014" y="52634"/>
                </a:lnTo>
                <a:lnTo>
                  <a:pt x="78384" y="37742"/>
                </a:lnTo>
                <a:lnTo>
                  <a:pt x="78906" y="35250"/>
                </a:lnTo>
                <a:lnTo>
                  <a:pt x="79254" y="32319"/>
                </a:lnTo>
                <a:lnTo>
                  <a:pt x="79488" y="29095"/>
                </a:lnTo>
                <a:lnTo>
                  <a:pt x="78372" y="28216"/>
                </a:lnTo>
                <a:lnTo>
                  <a:pt x="76358" y="28899"/>
                </a:lnTo>
                <a:lnTo>
                  <a:pt x="70070" y="33054"/>
                </a:lnTo>
                <a:lnTo>
                  <a:pt x="68284" y="33395"/>
                </a:lnTo>
                <a:lnTo>
                  <a:pt x="65823" y="33622"/>
                </a:lnTo>
                <a:lnTo>
                  <a:pt x="62913" y="33774"/>
                </a:lnTo>
                <a:lnTo>
                  <a:pt x="59702" y="35145"/>
                </a:lnTo>
                <a:lnTo>
                  <a:pt x="56292" y="37328"/>
                </a:lnTo>
                <a:lnTo>
                  <a:pt x="52749" y="40054"/>
                </a:lnTo>
                <a:lnTo>
                  <a:pt x="50386" y="43142"/>
                </a:lnTo>
                <a:lnTo>
                  <a:pt x="48811" y="46470"/>
                </a:lnTo>
                <a:lnTo>
                  <a:pt x="47761" y="49959"/>
                </a:lnTo>
                <a:lnTo>
                  <a:pt x="47062" y="53555"/>
                </a:lnTo>
                <a:lnTo>
                  <a:pt x="46595" y="57222"/>
                </a:lnTo>
                <a:lnTo>
                  <a:pt x="46283" y="60937"/>
                </a:lnTo>
                <a:lnTo>
                  <a:pt x="46077" y="64683"/>
                </a:lnTo>
                <a:lnTo>
                  <a:pt x="45716" y="77556"/>
                </a:lnTo>
                <a:lnTo>
                  <a:pt x="46968" y="78302"/>
                </a:lnTo>
                <a:lnTo>
                  <a:pt x="49072" y="78800"/>
                </a:lnTo>
                <a:lnTo>
                  <a:pt x="51745" y="79132"/>
                </a:lnTo>
                <a:lnTo>
                  <a:pt x="54798" y="79354"/>
                </a:lnTo>
                <a:lnTo>
                  <a:pt x="58102" y="79501"/>
                </a:lnTo>
                <a:lnTo>
                  <a:pt x="65161" y="79665"/>
                </a:lnTo>
                <a:lnTo>
                  <a:pt x="72531" y="79738"/>
                </a:lnTo>
                <a:lnTo>
                  <a:pt x="76275" y="78488"/>
                </a:lnTo>
                <a:lnTo>
                  <a:pt x="80040" y="76384"/>
                </a:lnTo>
                <a:lnTo>
                  <a:pt x="83821" y="73712"/>
                </a:lnTo>
                <a:lnTo>
                  <a:pt x="87610" y="69390"/>
                </a:lnTo>
                <a:lnTo>
                  <a:pt x="91408" y="63969"/>
                </a:lnTo>
                <a:lnTo>
                  <a:pt x="95208" y="57815"/>
                </a:lnTo>
                <a:lnTo>
                  <a:pt x="100283" y="51172"/>
                </a:lnTo>
                <a:lnTo>
                  <a:pt x="106206" y="44204"/>
                </a:lnTo>
                <a:lnTo>
                  <a:pt x="118291" y="30957"/>
                </a:lnTo>
                <a:lnTo>
                  <a:pt x="127894" y="20837"/>
                </a:lnTo>
                <a:lnTo>
                  <a:pt x="130964" y="16360"/>
                </a:lnTo>
                <a:lnTo>
                  <a:pt x="133010" y="12105"/>
                </a:lnTo>
                <a:lnTo>
                  <a:pt x="134373" y="7999"/>
                </a:lnTo>
                <a:lnTo>
                  <a:pt x="134013" y="5262"/>
                </a:lnTo>
                <a:lnTo>
                  <a:pt x="132502" y="3437"/>
                </a:lnTo>
                <a:lnTo>
                  <a:pt x="130226" y="2220"/>
                </a:lnTo>
                <a:lnTo>
                  <a:pt x="127437" y="1409"/>
                </a:lnTo>
                <a:lnTo>
                  <a:pt x="124309" y="868"/>
                </a:lnTo>
                <a:lnTo>
                  <a:pt x="120953" y="507"/>
                </a:lnTo>
                <a:lnTo>
                  <a:pt x="117446" y="267"/>
                </a:lnTo>
                <a:lnTo>
                  <a:pt x="113838" y="107"/>
                </a:lnTo>
                <a:lnTo>
                  <a:pt x="110163" y="0"/>
                </a:lnTo>
                <a:lnTo>
                  <a:pt x="106442" y="1199"/>
                </a:lnTo>
                <a:lnTo>
                  <a:pt x="102692" y="3268"/>
                </a:lnTo>
                <a:lnTo>
                  <a:pt x="98921" y="5917"/>
                </a:lnTo>
                <a:lnTo>
                  <a:pt x="93868" y="8954"/>
                </a:lnTo>
                <a:lnTo>
                  <a:pt x="87959" y="12248"/>
                </a:lnTo>
                <a:lnTo>
                  <a:pt x="81481" y="15714"/>
                </a:lnTo>
                <a:lnTo>
                  <a:pt x="75890" y="20565"/>
                </a:lnTo>
                <a:lnTo>
                  <a:pt x="70894" y="26339"/>
                </a:lnTo>
                <a:lnTo>
                  <a:pt x="66293" y="32728"/>
                </a:lnTo>
                <a:lnTo>
                  <a:pt x="61956" y="38258"/>
                </a:lnTo>
                <a:lnTo>
                  <a:pt x="57794" y="43214"/>
                </a:lnTo>
                <a:lnTo>
                  <a:pt x="53750" y="47788"/>
                </a:lnTo>
                <a:lnTo>
                  <a:pt x="45870" y="56257"/>
                </a:lnTo>
                <a:lnTo>
                  <a:pt x="41991" y="60294"/>
                </a:lnTo>
                <a:lnTo>
                  <a:pt x="39404" y="64255"/>
                </a:lnTo>
                <a:lnTo>
                  <a:pt x="37680" y="68165"/>
                </a:lnTo>
                <a:lnTo>
                  <a:pt x="34232" y="7979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5"/>
          <p:cNvSpPr/>
          <p:nvPr/>
        </p:nvSpPr>
        <p:spPr>
          <a:xfrm>
            <a:off x="4057650" y="4354829"/>
            <a:ext cx="1668780" cy="525781"/>
          </a:xfrm>
          <a:custGeom>
            <a:avLst/>
            <a:gdLst/>
            <a:ahLst/>
            <a:cxnLst/>
            <a:rect l="0" t="0" r="0" b="0"/>
            <a:pathLst>
              <a:path w="1668780" h="525781">
                <a:moveTo>
                  <a:pt x="0" y="525780"/>
                </a:moveTo>
                <a:lnTo>
                  <a:pt x="16980" y="516655"/>
                </a:lnTo>
                <a:lnTo>
                  <a:pt x="29866" y="507554"/>
                </a:lnTo>
                <a:lnTo>
                  <a:pt x="41728" y="503024"/>
                </a:lnTo>
                <a:lnTo>
                  <a:pt x="49449" y="497463"/>
                </a:lnTo>
                <a:lnTo>
                  <a:pt x="54556" y="495472"/>
                </a:lnTo>
                <a:lnTo>
                  <a:pt x="72609" y="491400"/>
                </a:lnTo>
                <a:lnTo>
                  <a:pt x="86566" y="483985"/>
                </a:lnTo>
                <a:lnTo>
                  <a:pt x="98744" y="479953"/>
                </a:lnTo>
                <a:lnTo>
                  <a:pt x="112936" y="471280"/>
                </a:lnTo>
                <a:lnTo>
                  <a:pt x="143805" y="456971"/>
                </a:lnTo>
                <a:lnTo>
                  <a:pt x="149210" y="453238"/>
                </a:lnTo>
                <a:lnTo>
                  <a:pt x="161988" y="449089"/>
                </a:lnTo>
                <a:lnTo>
                  <a:pt x="176134" y="445976"/>
                </a:lnTo>
                <a:lnTo>
                  <a:pt x="202526" y="437015"/>
                </a:lnTo>
                <a:lnTo>
                  <a:pt x="213201" y="434259"/>
                </a:lnTo>
                <a:lnTo>
                  <a:pt x="233492" y="426837"/>
                </a:lnTo>
                <a:lnTo>
                  <a:pt x="263103" y="420300"/>
                </a:lnTo>
                <a:lnTo>
                  <a:pt x="305547" y="407155"/>
                </a:lnTo>
                <a:lnTo>
                  <a:pt x="352455" y="392329"/>
                </a:lnTo>
                <a:lnTo>
                  <a:pt x="428196" y="361706"/>
                </a:lnTo>
                <a:lnTo>
                  <a:pt x="466809" y="349037"/>
                </a:lnTo>
                <a:lnTo>
                  <a:pt x="510603" y="340726"/>
                </a:lnTo>
                <a:lnTo>
                  <a:pt x="583377" y="315709"/>
                </a:lnTo>
                <a:lnTo>
                  <a:pt x="617916" y="301965"/>
                </a:lnTo>
                <a:lnTo>
                  <a:pt x="640389" y="293803"/>
                </a:lnTo>
                <a:lnTo>
                  <a:pt x="875987" y="221343"/>
                </a:lnTo>
                <a:lnTo>
                  <a:pt x="913837" y="212675"/>
                </a:lnTo>
                <a:lnTo>
                  <a:pt x="953180" y="204408"/>
                </a:lnTo>
                <a:lnTo>
                  <a:pt x="1001364" y="190237"/>
                </a:lnTo>
                <a:lnTo>
                  <a:pt x="1038804" y="178993"/>
                </a:lnTo>
                <a:lnTo>
                  <a:pt x="1082720" y="168029"/>
                </a:lnTo>
                <a:lnTo>
                  <a:pt x="1132719" y="155960"/>
                </a:lnTo>
                <a:lnTo>
                  <a:pt x="1167640" y="146362"/>
                </a:lnTo>
                <a:lnTo>
                  <a:pt x="1216181" y="131090"/>
                </a:lnTo>
                <a:lnTo>
                  <a:pt x="1422915" y="62863"/>
                </a:lnTo>
                <a:lnTo>
                  <a:pt x="1471330" y="50800"/>
                </a:lnTo>
                <a:lnTo>
                  <a:pt x="1520839" y="37599"/>
                </a:lnTo>
                <a:lnTo>
                  <a:pt x="1565961" y="26522"/>
                </a:lnTo>
                <a:lnTo>
                  <a:pt x="1605302" y="18985"/>
                </a:lnTo>
                <a:lnTo>
                  <a:pt x="1631254" y="11401"/>
                </a:lnTo>
                <a:lnTo>
                  <a:pt x="1649618" y="3379"/>
                </a:lnTo>
                <a:lnTo>
                  <a:pt x="1668779"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6"/>
          <p:cNvSpPr/>
          <p:nvPr/>
        </p:nvSpPr>
        <p:spPr>
          <a:xfrm>
            <a:off x="5600700" y="4286250"/>
            <a:ext cx="317550" cy="297180"/>
          </a:xfrm>
          <a:custGeom>
            <a:avLst/>
            <a:gdLst/>
            <a:ahLst/>
            <a:cxnLst/>
            <a:rect l="0" t="0" r="0" b="0"/>
            <a:pathLst>
              <a:path w="317550" h="297180">
                <a:moveTo>
                  <a:pt x="0" y="0"/>
                </a:moveTo>
                <a:lnTo>
                  <a:pt x="6067" y="6067"/>
                </a:lnTo>
                <a:lnTo>
                  <a:pt x="11665" y="7855"/>
                </a:lnTo>
                <a:lnTo>
                  <a:pt x="19206" y="9046"/>
                </a:lnTo>
                <a:lnTo>
                  <a:pt x="28044" y="9840"/>
                </a:lnTo>
                <a:lnTo>
                  <a:pt x="35206" y="10371"/>
                </a:lnTo>
                <a:lnTo>
                  <a:pt x="46550" y="10959"/>
                </a:lnTo>
                <a:lnTo>
                  <a:pt x="55826" y="11220"/>
                </a:lnTo>
                <a:lnTo>
                  <a:pt x="83880" y="11402"/>
                </a:lnTo>
                <a:lnTo>
                  <a:pt x="228200" y="11429"/>
                </a:lnTo>
                <a:lnTo>
                  <a:pt x="235953" y="12700"/>
                </a:lnTo>
                <a:lnTo>
                  <a:pt x="244932" y="14816"/>
                </a:lnTo>
                <a:lnTo>
                  <a:pt x="254728" y="17497"/>
                </a:lnTo>
                <a:lnTo>
                  <a:pt x="263799" y="20555"/>
                </a:lnTo>
                <a:lnTo>
                  <a:pt x="272386" y="23863"/>
                </a:lnTo>
                <a:lnTo>
                  <a:pt x="280650" y="27339"/>
                </a:lnTo>
                <a:lnTo>
                  <a:pt x="287430" y="29655"/>
                </a:lnTo>
                <a:lnTo>
                  <a:pt x="293220" y="31200"/>
                </a:lnTo>
                <a:lnTo>
                  <a:pt x="298350" y="32230"/>
                </a:lnTo>
                <a:lnTo>
                  <a:pt x="307436" y="36761"/>
                </a:lnTo>
                <a:lnTo>
                  <a:pt x="317549" y="43950"/>
                </a:lnTo>
                <a:lnTo>
                  <a:pt x="317110" y="44540"/>
                </a:lnTo>
                <a:lnTo>
                  <a:pt x="313234" y="45195"/>
                </a:lnTo>
                <a:lnTo>
                  <a:pt x="311692" y="46640"/>
                </a:lnTo>
                <a:lnTo>
                  <a:pt x="310665" y="48873"/>
                </a:lnTo>
                <a:lnTo>
                  <a:pt x="309980" y="51632"/>
                </a:lnTo>
                <a:lnTo>
                  <a:pt x="305713" y="57281"/>
                </a:lnTo>
                <a:lnTo>
                  <a:pt x="299058" y="64857"/>
                </a:lnTo>
                <a:lnTo>
                  <a:pt x="278263" y="86950"/>
                </a:lnTo>
                <a:lnTo>
                  <a:pt x="273138" y="92256"/>
                </a:lnTo>
                <a:lnTo>
                  <a:pt x="267182" y="97064"/>
                </a:lnTo>
                <a:lnTo>
                  <a:pt x="260671" y="101539"/>
                </a:lnTo>
                <a:lnTo>
                  <a:pt x="253791" y="105793"/>
                </a:lnTo>
                <a:lnTo>
                  <a:pt x="245393" y="112438"/>
                </a:lnTo>
                <a:lnTo>
                  <a:pt x="235985" y="120679"/>
                </a:lnTo>
                <a:lnTo>
                  <a:pt x="211315" y="143706"/>
                </a:lnTo>
                <a:lnTo>
                  <a:pt x="191601" y="162865"/>
                </a:lnTo>
                <a:lnTo>
                  <a:pt x="145279" y="209053"/>
                </a:lnTo>
                <a:lnTo>
                  <a:pt x="140032" y="213029"/>
                </a:lnTo>
                <a:lnTo>
                  <a:pt x="133995" y="216949"/>
                </a:lnTo>
                <a:lnTo>
                  <a:pt x="127430" y="220832"/>
                </a:lnTo>
                <a:lnTo>
                  <a:pt x="119243" y="228501"/>
                </a:lnTo>
                <a:lnTo>
                  <a:pt x="109975" y="238694"/>
                </a:lnTo>
                <a:lnTo>
                  <a:pt x="99987" y="250569"/>
                </a:lnTo>
                <a:lnTo>
                  <a:pt x="93328" y="259756"/>
                </a:lnTo>
                <a:lnTo>
                  <a:pt x="88888" y="267151"/>
                </a:lnTo>
                <a:lnTo>
                  <a:pt x="85929" y="273350"/>
                </a:lnTo>
                <a:lnTo>
                  <a:pt x="82686" y="277483"/>
                </a:lnTo>
                <a:lnTo>
                  <a:pt x="79254" y="280239"/>
                </a:lnTo>
                <a:lnTo>
                  <a:pt x="68579" y="29717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7"/>
          <p:cNvSpPr/>
          <p:nvPr/>
        </p:nvSpPr>
        <p:spPr>
          <a:xfrm>
            <a:off x="3967170" y="4642168"/>
            <a:ext cx="250501" cy="398462"/>
          </a:xfrm>
          <a:custGeom>
            <a:avLst/>
            <a:gdLst/>
            <a:ahLst/>
            <a:cxnLst/>
            <a:rect l="0" t="0" r="0" b="0"/>
            <a:pathLst>
              <a:path w="250501" h="398462">
                <a:moveTo>
                  <a:pt x="204780" y="9841"/>
                </a:moveTo>
                <a:lnTo>
                  <a:pt x="194938" y="0"/>
                </a:lnTo>
                <a:lnTo>
                  <a:pt x="194409" y="740"/>
                </a:lnTo>
                <a:lnTo>
                  <a:pt x="193489" y="8392"/>
                </a:lnTo>
                <a:lnTo>
                  <a:pt x="187323" y="15480"/>
                </a:lnTo>
                <a:lnTo>
                  <a:pt x="180934" y="25471"/>
                </a:lnTo>
                <a:lnTo>
                  <a:pt x="175132" y="37108"/>
                </a:lnTo>
                <a:lnTo>
                  <a:pt x="172553" y="46513"/>
                </a:lnTo>
                <a:lnTo>
                  <a:pt x="168020" y="54927"/>
                </a:lnTo>
                <a:lnTo>
                  <a:pt x="160502" y="65440"/>
                </a:lnTo>
                <a:lnTo>
                  <a:pt x="148694" y="82812"/>
                </a:lnTo>
                <a:lnTo>
                  <a:pt x="143259" y="91508"/>
                </a:lnTo>
                <a:lnTo>
                  <a:pt x="138366" y="99846"/>
                </a:lnTo>
                <a:lnTo>
                  <a:pt x="133834" y="107944"/>
                </a:lnTo>
                <a:lnTo>
                  <a:pt x="129542" y="114614"/>
                </a:lnTo>
                <a:lnTo>
                  <a:pt x="125411" y="120330"/>
                </a:lnTo>
                <a:lnTo>
                  <a:pt x="121387" y="125410"/>
                </a:lnTo>
                <a:lnTo>
                  <a:pt x="117435" y="130067"/>
                </a:lnTo>
                <a:lnTo>
                  <a:pt x="109656" y="138628"/>
                </a:lnTo>
                <a:lnTo>
                  <a:pt x="101966" y="146667"/>
                </a:lnTo>
                <a:lnTo>
                  <a:pt x="94315" y="155743"/>
                </a:lnTo>
                <a:lnTo>
                  <a:pt x="90496" y="161719"/>
                </a:lnTo>
                <a:lnTo>
                  <a:pt x="86681" y="168243"/>
                </a:lnTo>
                <a:lnTo>
                  <a:pt x="75668" y="185652"/>
                </a:lnTo>
                <a:lnTo>
                  <a:pt x="69175" y="195628"/>
                </a:lnTo>
                <a:lnTo>
                  <a:pt x="63576" y="206089"/>
                </a:lnTo>
                <a:lnTo>
                  <a:pt x="58574" y="216873"/>
                </a:lnTo>
                <a:lnTo>
                  <a:pt x="53969" y="227873"/>
                </a:lnTo>
                <a:lnTo>
                  <a:pt x="47089" y="241555"/>
                </a:lnTo>
                <a:lnTo>
                  <a:pt x="38693" y="257028"/>
                </a:lnTo>
                <a:lnTo>
                  <a:pt x="21743" y="287342"/>
                </a:lnTo>
                <a:lnTo>
                  <a:pt x="9977" y="309282"/>
                </a:lnTo>
                <a:lnTo>
                  <a:pt x="6331" y="318688"/>
                </a:lnTo>
                <a:lnTo>
                  <a:pt x="3901" y="327499"/>
                </a:lnTo>
                <a:lnTo>
                  <a:pt x="0" y="347755"/>
                </a:lnTo>
                <a:lnTo>
                  <a:pt x="950" y="350687"/>
                </a:lnTo>
                <a:lnTo>
                  <a:pt x="8213" y="361132"/>
                </a:lnTo>
                <a:lnTo>
                  <a:pt x="8965" y="362145"/>
                </a:lnTo>
                <a:lnTo>
                  <a:pt x="10737" y="362821"/>
                </a:lnTo>
                <a:lnTo>
                  <a:pt x="16091" y="363571"/>
                </a:lnTo>
                <a:lnTo>
                  <a:pt x="22705" y="363905"/>
                </a:lnTo>
                <a:lnTo>
                  <a:pt x="29877" y="364053"/>
                </a:lnTo>
                <a:lnTo>
                  <a:pt x="37299" y="364119"/>
                </a:lnTo>
                <a:lnTo>
                  <a:pt x="41056" y="365406"/>
                </a:lnTo>
                <a:lnTo>
                  <a:pt x="48617" y="370224"/>
                </a:lnTo>
                <a:lnTo>
                  <a:pt x="58761" y="372016"/>
                </a:lnTo>
                <a:lnTo>
                  <a:pt x="73144" y="373211"/>
                </a:lnTo>
                <a:lnTo>
                  <a:pt x="90352" y="374008"/>
                </a:lnTo>
                <a:lnTo>
                  <a:pt x="106905" y="375809"/>
                </a:lnTo>
                <a:lnTo>
                  <a:pt x="123020" y="378280"/>
                </a:lnTo>
                <a:lnTo>
                  <a:pt x="138843" y="381197"/>
                </a:lnTo>
                <a:lnTo>
                  <a:pt x="150662" y="383142"/>
                </a:lnTo>
                <a:lnTo>
                  <a:pt x="159811" y="384438"/>
                </a:lnTo>
                <a:lnTo>
                  <a:pt x="167181" y="385303"/>
                </a:lnTo>
                <a:lnTo>
                  <a:pt x="174633" y="385879"/>
                </a:lnTo>
                <a:lnTo>
                  <a:pt x="182143" y="386263"/>
                </a:lnTo>
                <a:lnTo>
                  <a:pt x="189688" y="386519"/>
                </a:lnTo>
                <a:lnTo>
                  <a:pt x="198528" y="387960"/>
                </a:lnTo>
                <a:lnTo>
                  <a:pt x="208232" y="390191"/>
                </a:lnTo>
                <a:lnTo>
                  <a:pt x="250500" y="39846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what we’ve learned</a:t>
            </a:r>
            <a:endParaRPr lang="en-US" dirty="0"/>
          </a:p>
        </p:txBody>
      </p:sp>
      <p:sp>
        <p:nvSpPr>
          <p:cNvPr id="3" name="Content Placeholder 2"/>
          <p:cNvSpPr>
            <a:spLocks noGrp="1"/>
          </p:cNvSpPr>
          <p:nvPr>
            <p:ph idx="1"/>
          </p:nvPr>
        </p:nvSpPr>
        <p:spPr/>
        <p:txBody>
          <a:bodyPr/>
          <a:lstStyle/>
          <a:p>
            <a:r>
              <a:rPr lang="en-US" sz="2800" dirty="0" smtClean="0"/>
              <a:t>Use the figure below to:</a:t>
            </a:r>
          </a:p>
          <a:p>
            <a:pPr lvl="1"/>
            <a:r>
              <a:rPr lang="en-US" dirty="0" smtClean="0"/>
              <a:t>Identify at least one plane</a:t>
            </a:r>
          </a:p>
          <a:p>
            <a:pPr lvl="1"/>
            <a:r>
              <a:rPr lang="en-US" dirty="0" smtClean="0"/>
              <a:t>Identify at least two points</a:t>
            </a:r>
          </a:p>
          <a:p>
            <a:pPr lvl="1"/>
            <a:r>
              <a:rPr lang="en-US" dirty="0" smtClean="0"/>
              <a:t>Identify at least two lines</a:t>
            </a:r>
          </a:p>
          <a:p>
            <a:pPr lvl="1"/>
            <a:r>
              <a:rPr lang="en-US" dirty="0" smtClean="0"/>
              <a:t>Identify three collinear points</a:t>
            </a:r>
          </a:p>
          <a:p>
            <a:pPr lvl="1">
              <a:buNone/>
            </a:pPr>
            <a:endParaRPr lang="en-US" dirty="0"/>
          </a:p>
        </p:txBody>
      </p:sp>
      <p:graphicFrame>
        <p:nvGraphicFramePr>
          <p:cNvPr id="6" name="Object 5"/>
          <p:cNvGraphicFramePr>
            <a:graphicFrameLocks noChangeAspect="1"/>
          </p:cNvGraphicFramePr>
          <p:nvPr/>
        </p:nvGraphicFramePr>
        <p:xfrm>
          <a:off x="2209800" y="4267200"/>
          <a:ext cx="3876675" cy="2266950"/>
        </p:xfrm>
        <a:graphic>
          <a:graphicData uri="http://schemas.openxmlformats.org/presentationml/2006/ole">
            <p:oleObj spid="_x0000_s3074" name="Bitmap Image" r:id="rId4" imgW="3877216" imgH="2266667" progId="PBrush">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information</a:t>
            </a:r>
            <a:endParaRPr lang="en-US" dirty="0"/>
          </a:p>
        </p:txBody>
      </p:sp>
      <p:sp>
        <p:nvSpPr>
          <p:cNvPr id="3" name="Content Placeholder 2"/>
          <p:cNvSpPr>
            <a:spLocks noGrp="1"/>
          </p:cNvSpPr>
          <p:nvPr>
            <p:ph idx="1"/>
          </p:nvPr>
        </p:nvSpPr>
        <p:spPr/>
        <p:txBody>
          <a:bodyPr>
            <a:normAutofit fontScale="77500" lnSpcReduction="20000"/>
          </a:bodyPr>
          <a:lstStyle/>
          <a:p>
            <a:r>
              <a:rPr lang="en-US" b="1" dirty="0" smtClean="0"/>
              <a:t>Course Description</a:t>
            </a:r>
            <a:r>
              <a:rPr lang="en-US" dirty="0" smtClean="0"/>
              <a:t>:  Geometry is a branch of mathematics that deals with the measurement, properties, and relationships of points, lines, angles, and two- and three-dimensional figure. The topics to be studied include basic geometric figures, deductive reasoning and proofs, postulates and theorems for parallel lines and planes, corollaries and theorems for congruent triangles, properties and theorems for quadrilaterals, inequalities of triangles, and polygons.</a:t>
            </a:r>
          </a:p>
          <a:p>
            <a:r>
              <a:rPr lang="en-US" b="1" dirty="0" smtClean="0"/>
              <a:t>Credits</a:t>
            </a:r>
            <a:r>
              <a:rPr lang="en-US" dirty="0" smtClean="0"/>
              <a:t>: 0.25 Credits per term</a:t>
            </a:r>
            <a:endParaRPr lang="en-US" b="1" dirty="0" smtClean="0"/>
          </a:p>
          <a:p>
            <a:r>
              <a:rPr lang="en-US" b="1" dirty="0" smtClean="0"/>
              <a:t>Class Schedule:</a:t>
            </a:r>
            <a:r>
              <a:rPr lang="en-US" i="1" dirty="0" smtClean="0"/>
              <a:t> </a:t>
            </a:r>
            <a:r>
              <a:rPr lang="en-US" dirty="0" smtClean="0"/>
              <a:t>Monday-Wednesday-Friday, 11:15 to 12:10</a:t>
            </a:r>
          </a:p>
          <a:p>
            <a:r>
              <a:rPr lang="en-US" b="1" dirty="0" smtClean="0"/>
              <a:t>Location</a:t>
            </a:r>
            <a:r>
              <a:rPr lang="en-US" dirty="0" smtClean="0"/>
              <a:t>:   CMC main campus; math room.</a:t>
            </a:r>
          </a:p>
          <a:p>
            <a:r>
              <a:rPr lang="en-US" b="1" dirty="0" smtClean="0"/>
              <a:t>Pre-requisites: </a:t>
            </a:r>
            <a:r>
              <a:rPr lang="en-US" dirty="0" smtClean="0"/>
              <a:t>Algebra or consent of the instructor.</a:t>
            </a:r>
          </a:p>
          <a:p>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normAutofit fontScale="77500" lnSpcReduction="20000"/>
          </a:bodyPr>
          <a:lstStyle/>
          <a:p>
            <a:r>
              <a:rPr lang="en-US" b="1" dirty="0" smtClean="0"/>
              <a:t>Resources</a:t>
            </a:r>
            <a:r>
              <a:rPr lang="en-US" dirty="0" smtClean="0"/>
              <a:t>:  </a:t>
            </a:r>
          </a:p>
          <a:p>
            <a:pPr>
              <a:buNone/>
            </a:pPr>
            <a:r>
              <a:rPr lang="en-US" dirty="0" smtClean="0"/>
              <a:t>Students have access to resources posted on the CMC website under the instructor’s page.  Included with the resources, students will also find:</a:t>
            </a:r>
          </a:p>
          <a:p>
            <a:pPr marL="731520" lvl="0" fontAlgn="base" hangingPunct="0"/>
            <a:r>
              <a:rPr lang="en-US" dirty="0" smtClean="0"/>
              <a:t>Current weekly grades posted</a:t>
            </a:r>
          </a:p>
          <a:p>
            <a:pPr marL="731520" lvl="0" fontAlgn="base" hangingPunct="0"/>
            <a:r>
              <a:rPr lang="en-US" dirty="0" smtClean="0"/>
              <a:t>Current assignments posted</a:t>
            </a:r>
          </a:p>
          <a:p>
            <a:pPr marL="731520" lvl="0" fontAlgn="base" hangingPunct="0"/>
            <a:r>
              <a:rPr lang="en-US" dirty="0" smtClean="0"/>
              <a:t>Instructions to each assignments</a:t>
            </a:r>
          </a:p>
          <a:p>
            <a:pPr marL="731520"/>
            <a:r>
              <a:rPr lang="en-US" dirty="0" smtClean="0"/>
              <a:t>Other materials to be included as the course progresses</a:t>
            </a:r>
          </a:p>
          <a:p>
            <a:r>
              <a:rPr lang="en-US" b="1" dirty="0" smtClean="0"/>
              <a:t>Useful Websites:</a:t>
            </a:r>
          </a:p>
          <a:p>
            <a:pPr lvl="1"/>
            <a:r>
              <a:rPr lang="en-US" dirty="0" smtClean="0">
                <a:hlinkClick r:id="rId3"/>
              </a:rPr>
              <a:t>http://www.clackamasmiddlecollege.org</a:t>
            </a:r>
            <a:endParaRPr lang="en-US" dirty="0" smtClean="0"/>
          </a:p>
          <a:p>
            <a:pPr lvl="1"/>
            <a:r>
              <a:rPr lang="en-US" dirty="0" smtClean="0">
                <a:hlinkClick r:id="rId4"/>
              </a:rPr>
              <a:t>http://ameena.wikispaces.com</a:t>
            </a:r>
            <a:r>
              <a:rPr lang="en-US" i="1" dirty="0" smtClean="0"/>
              <a:t/>
            </a:r>
            <a:br>
              <a:rPr lang="en-US" i="1" dirty="0" smtClean="0"/>
            </a:b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Supplies you will need</a:t>
            </a:r>
            <a:endParaRPr lang="en-US" dirty="0"/>
          </a:p>
        </p:txBody>
      </p:sp>
      <p:sp>
        <p:nvSpPr>
          <p:cNvPr id="3" name="Content Placeholder 2"/>
          <p:cNvSpPr>
            <a:spLocks noGrp="1"/>
          </p:cNvSpPr>
          <p:nvPr>
            <p:ph idx="1"/>
          </p:nvPr>
        </p:nvSpPr>
        <p:spPr/>
        <p:txBody>
          <a:bodyPr/>
          <a:lstStyle/>
          <a:p>
            <a:r>
              <a:rPr lang="en-US" b="1" dirty="0" smtClean="0"/>
              <a:t>Supplies</a:t>
            </a:r>
            <a:r>
              <a:rPr lang="en-US" dirty="0" smtClean="0"/>
              <a:t>:  Students are to bring a writing utensil every day along with:</a:t>
            </a:r>
          </a:p>
          <a:p>
            <a:pPr lvl="1"/>
            <a:r>
              <a:rPr lang="en-US" dirty="0" smtClean="0"/>
              <a:t> a binder</a:t>
            </a:r>
          </a:p>
          <a:p>
            <a:pPr lvl="1"/>
            <a:r>
              <a:rPr lang="en-US" dirty="0" smtClean="0"/>
              <a:t>notebook paper</a:t>
            </a:r>
          </a:p>
          <a:p>
            <a:pPr lvl="1"/>
            <a:r>
              <a:rPr lang="en-US" dirty="0" smtClean="0"/>
              <a:t>completed work from the previous day</a:t>
            </a:r>
          </a:p>
          <a:p>
            <a:pPr lvl="1"/>
            <a:r>
              <a:rPr lang="en-US" dirty="0" smtClean="0"/>
              <a:t>handouts given out in class</a:t>
            </a:r>
          </a:p>
          <a:p>
            <a:pPr lvl="1"/>
            <a:r>
              <a:rPr lang="en-US" dirty="0" smtClean="0"/>
              <a:t>a calculator.</a:t>
            </a:r>
          </a:p>
          <a:p>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Common Curriculum Goals and Standards</a:t>
            </a:r>
            <a:endParaRPr lang="en-US" dirty="0"/>
          </a:p>
        </p:txBody>
      </p:sp>
      <p:sp>
        <p:nvSpPr>
          <p:cNvPr id="5" name="Text Placeholder 4"/>
          <p:cNvSpPr>
            <a:spLocks noGrp="1"/>
          </p:cNvSpPr>
          <p:nvPr>
            <p:ph type="body" idx="1"/>
          </p:nvPr>
        </p:nvSpPr>
        <p:spPr/>
        <p:txBody>
          <a:bodyPr/>
          <a:lstStyle/>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b="1" dirty="0" smtClean="0"/>
              <a:t>Calculations and Estimations</a:t>
            </a:r>
            <a:endParaRPr lang="en-US" dirty="0"/>
          </a:p>
        </p:txBody>
      </p:sp>
      <p:sp>
        <p:nvSpPr>
          <p:cNvPr id="5" name="Content Placeholder 4"/>
          <p:cNvSpPr>
            <a:spLocks noGrp="1"/>
          </p:cNvSpPr>
          <p:nvPr>
            <p:ph idx="1"/>
          </p:nvPr>
        </p:nvSpPr>
        <p:spPr/>
        <p:txBody>
          <a:bodyPr>
            <a:normAutofit/>
          </a:bodyPr>
          <a:lstStyle/>
          <a:p>
            <a:r>
              <a:rPr lang="en-US" dirty="0" smtClean="0"/>
              <a:t>Numbers: Understand numbers, ways of representing numbers, relationships among numbers, and number systems.</a:t>
            </a:r>
          </a:p>
          <a:p>
            <a:r>
              <a:rPr lang="en-US" dirty="0" smtClean="0"/>
              <a:t>Computation and Estimation: Compute fluently and make reasonable estimates.</a:t>
            </a:r>
          </a:p>
          <a:p>
            <a:r>
              <a:rPr lang="en-US" dirty="0" smtClean="0"/>
              <a:t>Operations and Properties: Understand meanings of operations and how they relate to one another.</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Measurement</a:t>
            </a:r>
            <a:endParaRPr lang="en-US" dirty="0"/>
          </a:p>
        </p:txBody>
      </p:sp>
      <p:sp>
        <p:nvSpPr>
          <p:cNvPr id="3" name="Content Placeholder 2"/>
          <p:cNvSpPr>
            <a:spLocks noGrp="1"/>
          </p:cNvSpPr>
          <p:nvPr>
            <p:ph idx="1"/>
          </p:nvPr>
        </p:nvSpPr>
        <p:spPr/>
        <p:txBody>
          <a:bodyPr>
            <a:normAutofit/>
          </a:bodyPr>
          <a:lstStyle/>
          <a:p>
            <a:r>
              <a:rPr lang="en-US" dirty="0" smtClean="0"/>
              <a:t>Units and Tools: Understand measurable attributes of objects and the units, systems and processes of measurement.</a:t>
            </a:r>
          </a:p>
          <a:p>
            <a:r>
              <a:rPr lang="en-US" dirty="0" smtClean="0"/>
              <a:t>Direct &amp; Indirect Measurement: Apply appropriate techniques, tools, and formulas to determine measurements.</a:t>
            </a:r>
          </a:p>
          <a:p>
            <a:pPr>
              <a:buNone/>
            </a:pPr>
            <a:endParaRPr lang="en-US" dirty="0" smtClean="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Geometry</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Properties and Relationships: Analyze characteristics and properties of two- and three-dimensional geometric shapes and develop mathematical arguments about geometric relationships</a:t>
            </a:r>
          </a:p>
          <a:p>
            <a:r>
              <a:rPr lang="en-US" dirty="0" smtClean="0"/>
              <a:t>Modeling: Use visualization, spatial reasoning, and geometric modeling to solve problems.</a:t>
            </a:r>
          </a:p>
          <a:p>
            <a:r>
              <a:rPr lang="en-US" dirty="0" smtClean="0"/>
              <a:t>Coordinate Geometry: Specify locations and describe spatial relationships using coordinate geometry and other representational systems.</a:t>
            </a:r>
          </a:p>
          <a:p>
            <a:r>
              <a:rPr lang="en-US" dirty="0" smtClean="0"/>
              <a:t>Transformations and Symmetry: Apply transformations and use symmetry to analyze mathematical situations.</a:t>
            </a: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124</TotalTime>
  <Words>1381</Words>
  <Application>Microsoft Office PowerPoint</Application>
  <PresentationFormat>On-screen Show (4:3)</PresentationFormat>
  <Paragraphs>161</Paragraphs>
  <Slides>27</Slides>
  <Notes>27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Solstice</vt:lpstr>
      <vt:lpstr>Bitmap Image</vt:lpstr>
      <vt:lpstr>Welcome to geometry</vt:lpstr>
      <vt:lpstr>Instructor Information</vt:lpstr>
      <vt:lpstr>Class information</vt:lpstr>
      <vt:lpstr>Resources</vt:lpstr>
      <vt:lpstr>Supplies you will need</vt:lpstr>
      <vt:lpstr>Common Curriculum Goals and Standards</vt:lpstr>
      <vt:lpstr>Calculations and Estimations</vt:lpstr>
      <vt:lpstr>Measurement</vt:lpstr>
      <vt:lpstr>Geometry</vt:lpstr>
      <vt:lpstr>Mathematical Problem Solving</vt:lpstr>
      <vt:lpstr>Reading/Writing/Speaking Skills</vt:lpstr>
      <vt:lpstr>Student Responsibilities</vt:lpstr>
      <vt:lpstr>Other policies</vt:lpstr>
      <vt:lpstr>Instructor Responsibilities </vt:lpstr>
      <vt:lpstr>Grading</vt:lpstr>
      <vt:lpstr>Course Topics</vt:lpstr>
      <vt:lpstr>What is geometry?</vt:lpstr>
      <vt:lpstr>All about daily work</vt:lpstr>
      <vt:lpstr>All about tests</vt:lpstr>
      <vt:lpstr>Where to get more information</vt:lpstr>
      <vt:lpstr>Undefined terms</vt:lpstr>
      <vt:lpstr>What is a point?</vt:lpstr>
      <vt:lpstr>What is a line?</vt:lpstr>
      <vt:lpstr>What is a plane?</vt:lpstr>
      <vt:lpstr>What does it mean to be collinear?</vt:lpstr>
      <vt:lpstr>What does it mean to be coplanar?</vt:lpstr>
      <vt:lpstr>Using what we’ve learned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geometry</dc:title>
  <dc:creator>Ameena</dc:creator>
  <cp:lastModifiedBy>Ameena</cp:lastModifiedBy>
  <cp:revision>14</cp:revision>
  <dcterms:created xsi:type="dcterms:W3CDTF">2008-09-02T22:13:33Z</dcterms:created>
  <dcterms:modified xsi:type="dcterms:W3CDTF">2008-09-03T18:50:05Z</dcterms:modified>
</cp:coreProperties>
</file>